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</p:sldIdLst>
  <p:sldSz cy="5143500" cx="9144000"/>
  <p:notesSz cx="6858000" cy="9144000"/>
  <p:embeddedFontLst>
    <p:embeddedFont>
      <p:font typeface="Advent Pro SemiBold"/>
      <p:regular r:id="rId53"/>
      <p:bold r:id="rId54"/>
      <p:italic r:id="rId55"/>
      <p:boldItalic r:id="rId56"/>
    </p:embeddedFont>
    <p:embeddedFont>
      <p:font typeface="Proxima Nova"/>
      <p:regular r:id="rId57"/>
      <p:bold r:id="rId58"/>
      <p:italic r:id="rId59"/>
      <p:boldItalic r:id="rId60"/>
    </p:embeddedFont>
    <p:embeddedFont>
      <p:font typeface="Roboto Medium"/>
      <p:regular r:id="rId61"/>
      <p:bold r:id="rId62"/>
      <p:italic r:id="rId63"/>
      <p:boldItalic r:id="rId64"/>
    </p:embeddedFont>
    <p:embeddedFont>
      <p:font typeface="Amatic SC"/>
      <p:regular r:id="rId65"/>
      <p:bold r:id="rId66"/>
    </p:embeddedFont>
    <p:embeddedFont>
      <p:font typeface="Fira Sans Extra Condensed Medium"/>
      <p:regular r:id="rId67"/>
      <p:bold r:id="rId68"/>
      <p:italic r:id="rId69"/>
      <p:boldItalic r:id="rId70"/>
    </p:embeddedFont>
    <p:embeddedFont>
      <p:font typeface="Fira Sans Condensed Medium"/>
      <p:regular r:id="rId71"/>
      <p:bold r:id="rId72"/>
      <p:italic r:id="rId73"/>
      <p:boldItalic r:id="rId74"/>
    </p:embeddedFont>
    <p:embeddedFont>
      <p:font typeface="Maven Pro"/>
      <p:regular r:id="rId75"/>
      <p:bold r:id="rId76"/>
    </p:embeddedFont>
    <p:embeddedFont>
      <p:font typeface="Proxima Nova Semibold"/>
      <p:regular r:id="rId77"/>
      <p:bold r:id="rId78"/>
      <p:boldItalic r:id="rId79"/>
    </p:embeddedFont>
    <p:embeddedFont>
      <p:font typeface="Advent Pro Medium"/>
      <p:regular r:id="rId80"/>
      <p:bold r:id="rId81"/>
      <p:italic r:id="rId82"/>
      <p:boldItalic r:id="rId83"/>
    </p:embeddedFont>
    <p:embeddedFont>
      <p:font typeface="Share Tech"/>
      <p:regular r:id="rId8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A05FD10-44DE-494F-91CA-B15596565C4A}">
  <a:tblStyle styleId="{6A05FD10-44DE-494F-91CA-B15596565C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ShareTech-regular.fntdata"/><Relationship Id="rId83" Type="http://schemas.openxmlformats.org/officeDocument/2006/relationships/font" Target="fonts/AdventProMedium-boldItalic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AdventProMedium-regular.fntdata"/><Relationship Id="rId82" Type="http://schemas.openxmlformats.org/officeDocument/2006/relationships/font" Target="fonts/AdventProMedium-italic.fntdata"/><Relationship Id="rId81" Type="http://schemas.openxmlformats.org/officeDocument/2006/relationships/font" Target="fonts/AdventPro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FiraSansCondensedMedium-italic.fntdata"/><Relationship Id="rId72" Type="http://schemas.openxmlformats.org/officeDocument/2006/relationships/font" Target="fonts/FiraSansCondensedMedium-bold.fntdata"/><Relationship Id="rId31" Type="http://schemas.openxmlformats.org/officeDocument/2006/relationships/slide" Target="slides/slide25.xml"/><Relationship Id="rId75" Type="http://schemas.openxmlformats.org/officeDocument/2006/relationships/font" Target="fonts/MavenPro-regular.fntdata"/><Relationship Id="rId30" Type="http://schemas.openxmlformats.org/officeDocument/2006/relationships/slide" Target="slides/slide24.xml"/><Relationship Id="rId74" Type="http://schemas.openxmlformats.org/officeDocument/2006/relationships/font" Target="fonts/FiraSansCondensedMedium-boldItalic.fntdata"/><Relationship Id="rId33" Type="http://schemas.openxmlformats.org/officeDocument/2006/relationships/slide" Target="slides/slide27.xml"/><Relationship Id="rId77" Type="http://schemas.openxmlformats.org/officeDocument/2006/relationships/font" Target="fonts/ProximaNovaSemibold-regular.fntdata"/><Relationship Id="rId32" Type="http://schemas.openxmlformats.org/officeDocument/2006/relationships/slide" Target="slides/slide26.xml"/><Relationship Id="rId76" Type="http://schemas.openxmlformats.org/officeDocument/2006/relationships/font" Target="fonts/MavenPro-bold.fntdata"/><Relationship Id="rId35" Type="http://schemas.openxmlformats.org/officeDocument/2006/relationships/slide" Target="slides/slide29.xml"/><Relationship Id="rId79" Type="http://schemas.openxmlformats.org/officeDocument/2006/relationships/font" Target="fonts/ProximaNovaSemibold-boldItalic.fntdata"/><Relationship Id="rId34" Type="http://schemas.openxmlformats.org/officeDocument/2006/relationships/slide" Target="slides/slide28.xml"/><Relationship Id="rId78" Type="http://schemas.openxmlformats.org/officeDocument/2006/relationships/font" Target="fonts/ProximaNovaSemibold-bold.fntdata"/><Relationship Id="rId71" Type="http://schemas.openxmlformats.org/officeDocument/2006/relationships/font" Target="fonts/FiraSansCondensedMedium-regular.fntdata"/><Relationship Id="rId70" Type="http://schemas.openxmlformats.org/officeDocument/2006/relationships/font" Target="fonts/FiraSansExtraCondensedMedium-bold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edium-bold.fntdata"/><Relationship Id="rId61" Type="http://schemas.openxmlformats.org/officeDocument/2006/relationships/font" Target="fonts/RobotoMedium-regular.fntdata"/><Relationship Id="rId20" Type="http://schemas.openxmlformats.org/officeDocument/2006/relationships/slide" Target="slides/slide14.xml"/><Relationship Id="rId64" Type="http://schemas.openxmlformats.org/officeDocument/2006/relationships/font" Target="fonts/RobotoMedium-boldItalic.fntdata"/><Relationship Id="rId63" Type="http://schemas.openxmlformats.org/officeDocument/2006/relationships/font" Target="fonts/RobotoMedium-italic.fntdata"/><Relationship Id="rId22" Type="http://schemas.openxmlformats.org/officeDocument/2006/relationships/slide" Target="slides/slide16.xml"/><Relationship Id="rId66" Type="http://schemas.openxmlformats.org/officeDocument/2006/relationships/font" Target="fonts/AmaticSC-bold.fntdata"/><Relationship Id="rId21" Type="http://schemas.openxmlformats.org/officeDocument/2006/relationships/slide" Target="slides/slide15.xml"/><Relationship Id="rId65" Type="http://schemas.openxmlformats.org/officeDocument/2006/relationships/font" Target="fonts/AmaticSC-regular.fntdata"/><Relationship Id="rId24" Type="http://schemas.openxmlformats.org/officeDocument/2006/relationships/slide" Target="slides/slide18.xml"/><Relationship Id="rId68" Type="http://schemas.openxmlformats.org/officeDocument/2006/relationships/font" Target="fonts/FiraSansExtraCondensedMedium-bold.fntdata"/><Relationship Id="rId23" Type="http://schemas.openxmlformats.org/officeDocument/2006/relationships/slide" Target="slides/slide17.xml"/><Relationship Id="rId67" Type="http://schemas.openxmlformats.org/officeDocument/2006/relationships/font" Target="fonts/FiraSansExtraCondensedMedium-regular.fntdata"/><Relationship Id="rId60" Type="http://schemas.openxmlformats.org/officeDocument/2006/relationships/font" Target="fonts/ProximaNova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ExtraCondensedMedium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AdventProSemiBold-regular.fntdata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AdventProSemiBold-italic.fntdata"/><Relationship Id="rId10" Type="http://schemas.openxmlformats.org/officeDocument/2006/relationships/slide" Target="slides/slide4.xml"/><Relationship Id="rId54" Type="http://schemas.openxmlformats.org/officeDocument/2006/relationships/font" Target="fonts/AdventProSemiBold-bold.fntdata"/><Relationship Id="rId13" Type="http://schemas.openxmlformats.org/officeDocument/2006/relationships/slide" Target="slides/slide7.xml"/><Relationship Id="rId57" Type="http://schemas.openxmlformats.org/officeDocument/2006/relationships/font" Target="fonts/ProximaNova-regular.fntdata"/><Relationship Id="rId12" Type="http://schemas.openxmlformats.org/officeDocument/2006/relationships/slide" Target="slides/slide6.xml"/><Relationship Id="rId56" Type="http://schemas.openxmlformats.org/officeDocument/2006/relationships/font" Target="fonts/AdventProSemiBold-boldItalic.fntdata"/><Relationship Id="rId15" Type="http://schemas.openxmlformats.org/officeDocument/2006/relationships/slide" Target="slides/slide9.xml"/><Relationship Id="rId59" Type="http://schemas.openxmlformats.org/officeDocument/2006/relationships/font" Target="fonts/ProximaNova-italic.fntdata"/><Relationship Id="rId14" Type="http://schemas.openxmlformats.org/officeDocument/2006/relationships/slide" Target="slides/slide8.xml"/><Relationship Id="rId58" Type="http://schemas.openxmlformats.org/officeDocument/2006/relationships/font" Target="fonts/ProximaNova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" name="Google Shape;1334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" name="Google Shape;1482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d9a9b610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2d9a9b610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" name="Google Shape;1695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" name="Google Shape;2058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6" name="Shape 8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7" name="Google Shape;8557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8" name="Google Shape;8558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3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5" name="Google Shape;8985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6" name="Shape 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7" name="Google Shape;9147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8" name="Google Shape;9148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8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9" name="Google Shape;9549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0" name="Google Shape;9550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9" name="Shape 9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0" name="Google Shape;9920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1" name="Google Shape;9921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6" name="Shape 10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7" name="Google Shape;10297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8" name="Google Shape;10298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7" name="Shape 10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8" name="Google Shape;10728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9" name="Google Shape;10729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0" name="Shape 1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1" name="Google Shape;11521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2" name="Google Shape;11522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1" name="Shape 1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2" name="Google Shape;12262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3" name="Google Shape;12263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4" name="Shape 1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5" name="Google Shape;12955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6" name="Google Shape;12956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6" name="Shape 13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7" name="Google Shape;13257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8" name="Google Shape;13258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6" name="Shape 1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7" name="Google Shape;13897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8" name="Google Shape;13898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d57d7624f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d57d7624f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d57d7624f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2d57d7624f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d9a9b6106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d9a9b6106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d9a9b6106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d9a9b6106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d57d7624f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d57d7624f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9" name="Google Shape;429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8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/>
          <p:nvPr>
            <p:ph idx="1" type="subTitle"/>
          </p:nvPr>
        </p:nvSpPr>
        <p:spPr>
          <a:xfrm>
            <a:off x="2136000" y="3353900"/>
            <a:ext cx="48720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Kevin Fabio Ramos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Julian Steven Vega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Juan David Ramos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Juan Sebastián Vargas.</a:t>
            </a:r>
            <a:endParaRPr/>
          </a:p>
        </p:txBody>
      </p:sp>
      <p:sp>
        <p:nvSpPr>
          <p:cNvPr id="436" name="Google Shape;436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Athenus Assistant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669" name="Google Shape;669;p3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670" name="Google Shape;670;p34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671" name="Google Shape;671;p34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34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691" name="Google Shape;691;p3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34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697" name="Google Shape;697;p34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35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734" name="Google Shape;734;p35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35" name="Google Shape;735;p35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736" name="Google Shape;736;p3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37" name="Google Shape;737;p3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738" name="Google Shape;738;p35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739" name="Google Shape;739;p35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740" name="Google Shape;740;p35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5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5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5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5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5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6" name="Google Shape;746;p35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747" name="Google Shape;747;p35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5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5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5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5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5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3" name="Google Shape;753;p35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54" name="Google Shape;754;p35"/>
          <p:cNvCxnSpPr>
            <a:stCxn id="734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5" name="Google Shape;755;p35"/>
          <p:cNvCxnSpPr>
            <a:stCxn id="736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35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5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" name="Google Shape;767;p36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768" name="Google Shape;768;p36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36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771" name="Google Shape;771;p36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" name="Google Shape;773;p36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774" name="Google Shape;774;p36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36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777" name="Google Shape;777;p36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9" name="Google Shape;779;p36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780" name="Google Shape;780;p36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81" name="Google Shape;781;p36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782" name="Google Shape;782;p36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783" name="Google Shape;783;p36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784" name="Google Shape;784;p36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785" name="Google Shape;785;p36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86" name="Google Shape;786;p36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7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792" name="Google Shape;792;p37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793" name="Google Shape;793;p3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7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5" name="Google Shape;795;p37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7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7" name="Google Shape;797;p37"/>
          <p:cNvCxnSpPr>
            <a:stCxn id="793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2" name="Google Shape;802;p3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26" y="1603192"/>
            <a:ext cx="3593593" cy="2268163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804" name="Google Shape;804;p38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805" name="Google Shape;805;p38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806" name="Google Shape;806;p38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8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808" name="Google Shape;808;p38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809" name="Google Shape;809;p38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8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811" name="Google Shape;811;p38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812" name="Google Shape;812;p38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3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818" name="Google Shape;818;p39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819" name="Google Shape;819;p39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820" name="Google Shape;820;p39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821" name="Google Shape;821;p3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822" name="Google Shape;822;p3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23" name="Google Shape;823;p3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4" name="Google Shape;824;p3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825" name="Google Shape;825;p3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826" name="Google Shape;826;p3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827" name="Google Shape;827;p3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828" name="Google Shape;828;p3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3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3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" name="Google Shape;831;p3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832" name="Google Shape;832;p3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3" name="Google Shape;833;p3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834" name="Google Shape;834;p3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35" name="Google Shape;835;p3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" name="Google Shape;836;p3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837" name="Google Shape;837;p3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38" name="Google Shape;838;p3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3" name="Google Shape;843;p3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844" name="Google Shape;844;p3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846" name="Google Shape;846;p3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847" name="Google Shape;847;p3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49" name="Google Shape;849;p3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850" name="Google Shape;850;p3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851" name="Google Shape;851;p3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853" name="Google Shape;853;p3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854" name="Google Shape;854;p3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55" name="Google Shape;855;p3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" name="Google Shape;856;p3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857" name="Google Shape;857;p3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858" name="Google Shape;858;p3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859" name="Google Shape;859;p3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" name="Google Shape;860;p3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61" name="Google Shape;861;p3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862" name="Google Shape;862;p3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63" name="Google Shape;863;p3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864" name="Google Shape;864;p3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865" name="Google Shape;865;p3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66" name="Google Shape;866;p3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7" name="Google Shape;867;p3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868" name="Google Shape;868;p3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869" name="Google Shape;869;p3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0" name="Google Shape;870;p39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873" name="Google Shape;873;p3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874" name="Google Shape;874;p3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890" name="Google Shape;890;p39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2" name="Google Shape;912;p3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913" name="Google Shape;913;p3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5" name="Google Shape;915;p39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" name="Google Shape;916;p3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917" name="Google Shape;917;p3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1" name="Google Shape;921;p39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8" name="Google Shape;928;p3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929" name="Google Shape;929;p3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3" name="Google Shape;933;p39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2" name="Google Shape;962;p3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963" name="Google Shape;963;p3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5" name="Google Shape;965;p39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6" name="Google Shape;966;p3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967" name="Google Shape;967;p3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968" name="Google Shape;968;p3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" name="Google Shape;969;p3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970" name="Google Shape;970;p3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2" name="Google Shape;972;p39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0" name="Google Shape;980;p3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981" name="Google Shape;981;p3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5" name="Google Shape;985;p39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3" name="Google Shape;993;p3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994" name="Google Shape;994;p3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8" name="Google Shape;998;p39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9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9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0" name="Google Shape;1040;p3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041" name="Google Shape;1041;p3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3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3" name="Google Shape;1043;p39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" name="Google Shape;1078;p39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1079" name="Google Shape;1079;p39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" name="Google Shape;1085;p39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1086" name="Google Shape;1086;p39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" name="Google Shape;1094;p39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1095" name="Google Shape;1095;p39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" name="Google Shape;1099;p39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39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39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02" name="Google Shape;1102;p39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03" name="Google Shape;1103;p39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04" name="Google Shape;1104;p39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105" name="Google Shape;1105;p39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06" name="Google Shape;1106;p39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07" name="Google Shape;1107;p39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08" name="Google Shape;1108;p39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4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114" name="Google Shape;1114;p40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40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40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17" name="Google Shape;1117;p40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40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40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20" name="Google Shape;1120;p40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21" name="Google Shape;1121;p40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122" name="Google Shape;1122;p40"/>
          <p:cNvCxnSpPr>
            <a:stCxn id="1118" idx="0"/>
            <a:endCxn id="1119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40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4" name="Google Shape;1124;p40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25" name="Google Shape;1125;p40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26" name="Google Shape;1126;p40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40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40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40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40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40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40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40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40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40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40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40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40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40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40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40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40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40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40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40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40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40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40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0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0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0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0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0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0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55" name="Google Shape;1155;p40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156" name="Google Shape;1156;p40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157" name="Google Shape;1157;p40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9" name="Google Shape;1159;p40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60" name="Google Shape;1160;p40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61" name="Google Shape;1161;p40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2" name="Google Shape;1162;p40"/>
          <p:cNvCxnSpPr>
            <a:stCxn id="1161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3" name="Google Shape;1163;p40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164" name="Google Shape;1164;p40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6" name="Google Shape;1166;p40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167" name="Google Shape;1167;p40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2" name="Google Shape;1172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62" l="0" r="0" t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173" name="Google Shape;1173;p41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174" name="Google Shape;1174;p41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6" name="Google Shape;1176;p41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177" name="Google Shape;1177;p41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41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9" name="Google Shape;1179;p41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2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9" name="Google Shape;1189;p43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0" name="Google Shape;1190;p43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1" name="Google Shape;1191;p43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2" name="Google Shape;1192;p43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3" name="Google Shape;1193;p4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194" name="Google Shape;1194;p43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5" name="Google Shape;1195;p43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196" name="Google Shape;1196;p43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" name="Google Shape;1198;p43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199" name="Google Shape;1199;p43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43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202" name="Google Shape;1202;p43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" name="Google Shape;1204;p43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205" name="Google Shape;1205;p43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7" name="Google Shape;1207;p43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208" name="Google Shape;1208;p43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209" name="Google Shape;1209;p43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210" name="Google Shape;1210;p43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211" name="Google Shape;1211;p43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212" name="Google Shape;1212;p43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213" name="Google Shape;1213;p43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214" name="Google Shape;1214;p43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215" name="Google Shape;1215;p43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216" name="Google Shape;1216;p43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217" name="Google Shape;1217;p43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218" name="Google Shape;1218;p43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6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 sz="3000"/>
          </a:p>
        </p:txBody>
      </p:sp>
      <p:sp>
        <p:nvSpPr>
          <p:cNvPr id="462" name="Google Shape;462;p26"/>
          <p:cNvSpPr txBox="1"/>
          <p:nvPr>
            <p:ph idx="2" type="ctrTitle"/>
          </p:nvPr>
        </p:nvSpPr>
        <p:spPr>
          <a:xfrm>
            <a:off x="5705850" y="1070175"/>
            <a:ext cx="1881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Dispersión de datos</a:t>
            </a:r>
            <a:endParaRPr/>
          </a:p>
        </p:txBody>
      </p:sp>
      <p:sp>
        <p:nvSpPr>
          <p:cNvPr id="463" name="Google Shape;463;p26"/>
          <p:cNvSpPr txBox="1"/>
          <p:nvPr>
            <p:ph idx="4" type="ctrTitle"/>
          </p:nvPr>
        </p:nvSpPr>
        <p:spPr>
          <a:xfrm>
            <a:off x="1140000" y="2708800"/>
            <a:ext cx="2298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Herramientas costosas y complejas</a:t>
            </a:r>
            <a:endParaRPr/>
          </a:p>
        </p:txBody>
      </p:sp>
      <p:sp>
        <p:nvSpPr>
          <p:cNvPr id="464" name="Google Shape;464;p26"/>
          <p:cNvSpPr txBox="1"/>
          <p:nvPr>
            <p:ph idx="7" type="subTitle"/>
          </p:nvPr>
        </p:nvSpPr>
        <p:spPr>
          <a:xfrm>
            <a:off x="5705850" y="3335347"/>
            <a:ext cx="18813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Empresas necesitan mantener información confidencial</a:t>
            </a:r>
            <a:endParaRPr sz="1200"/>
          </a:p>
        </p:txBody>
      </p:sp>
      <p:sp>
        <p:nvSpPr>
          <p:cNvPr id="465" name="Google Shape;465;p26"/>
          <p:cNvSpPr txBox="1"/>
          <p:nvPr>
            <p:ph idx="3" type="subTitle"/>
          </p:nvPr>
        </p:nvSpPr>
        <p:spPr>
          <a:xfrm>
            <a:off x="5705850" y="1783738"/>
            <a:ext cx="1881300" cy="8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Información fragmentada en diversas fuentes.</a:t>
            </a:r>
            <a:endParaRPr sz="1200"/>
          </a:p>
        </p:txBody>
      </p:sp>
      <p:sp>
        <p:nvSpPr>
          <p:cNvPr id="466" name="Google Shape;466;p26"/>
          <p:cNvSpPr txBox="1"/>
          <p:nvPr>
            <p:ph idx="5" type="subTitle"/>
          </p:nvPr>
        </p:nvSpPr>
        <p:spPr>
          <a:xfrm>
            <a:off x="1187550" y="3386250"/>
            <a:ext cx="22032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Soluciones actuales son inaccesibles o no garantizan privacidad.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67" name="Google Shape;467;p26"/>
          <p:cNvSpPr txBox="1"/>
          <p:nvPr>
            <p:ph idx="6" type="ctrTitle"/>
          </p:nvPr>
        </p:nvSpPr>
        <p:spPr>
          <a:xfrm>
            <a:off x="5705850" y="2637824"/>
            <a:ext cx="1881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Optimización para Móviles</a:t>
            </a:r>
            <a:endParaRPr/>
          </a:p>
        </p:txBody>
      </p:sp>
      <p:sp>
        <p:nvSpPr>
          <p:cNvPr id="468" name="Google Shape;468;p26"/>
          <p:cNvSpPr/>
          <p:nvPr/>
        </p:nvSpPr>
        <p:spPr>
          <a:xfrm>
            <a:off x="3510825" y="16831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6"/>
          <p:cNvSpPr/>
          <p:nvPr/>
        </p:nvSpPr>
        <p:spPr>
          <a:xfrm>
            <a:off x="3510825" y="30915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6"/>
          <p:cNvSpPr/>
          <p:nvPr/>
        </p:nvSpPr>
        <p:spPr>
          <a:xfrm>
            <a:off x="4909275" y="16831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26"/>
          <p:cNvSpPr/>
          <p:nvPr/>
        </p:nvSpPr>
        <p:spPr>
          <a:xfrm>
            <a:off x="4909275" y="30915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2" name="Google Shape;472;p26"/>
          <p:cNvCxnSpPr>
            <a:stCxn id="468" idx="3"/>
            <a:endCxn id="470" idx="1"/>
          </p:cNvCxnSpPr>
          <p:nvPr/>
        </p:nvCxnSpPr>
        <p:spPr>
          <a:xfrm>
            <a:off x="4234725" y="20451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26"/>
          <p:cNvCxnSpPr>
            <a:stCxn id="470" idx="2"/>
            <a:endCxn id="469" idx="0"/>
          </p:cNvCxnSpPr>
          <p:nvPr/>
        </p:nvCxnSpPr>
        <p:spPr>
          <a:xfrm rot="5400000">
            <a:off x="4229775" y="20502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26"/>
          <p:cNvCxnSpPr>
            <a:stCxn id="469" idx="3"/>
            <a:endCxn id="471" idx="1"/>
          </p:cNvCxnSpPr>
          <p:nvPr/>
        </p:nvCxnSpPr>
        <p:spPr>
          <a:xfrm>
            <a:off x="4234725" y="34535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5" name="Google Shape;475;p26"/>
          <p:cNvGrpSpPr/>
          <p:nvPr/>
        </p:nvGrpSpPr>
        <p:grpSpPr>
          <a:xfrm>
            <a:off x="5072712" y="3221878"/>
            <a:ext cx="402156" cy="456781"/>
            <a:chOff x="5357662" y="4297637"/>
            <a:chExt cx="287275" cy="326296"/>
          </a:xfrm>
        </p:grpSpPr>
        <p:sp>
          <p:nvSpPr>
            <p:cNvPr id="476" name="Google Shape;476;p26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6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6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6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6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26"/>
          <p:cNvGrpSpPr/>
          <p:nvPr/>
        </p:nvGrpSpPr>
        <p:grpSpPr>
          <a:xfrm>
            <a:off x="3630590" y="3208069"/>
            <a:ext cx="484361" cy="484405"/>
            <a:chOff x="4890434" y="4287389"/>
            <a:chExt cx="345997" cy="346029"/>
          </a:xfrm>
        </p:grpSpPr>
        <p:sp>
          <p:nvSpPr>
            <p:cNvPr id="482" name="Google Shape;482;p26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6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6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26"/>
          <p:cNvGrpSpPr/>
          <p:nvPr/>
        </p:nvGrpSpPr>
        <p:grpSpPr>
          <a:xfrm>
            <a:off x="5029465" y="1826007"/>
            <a:ext cx="488638" cy="438246"/>
            <a:chOff x="5778676" y="3826972"/>
            <a:chExt cx="349052" cy="313055"/>
          </a:xfrm>
        </p:grpSpPr>
        <p:sp>
          <p:nvSpPr>
            <p:cNvPr id="490" name="Google Shape;490;p26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" name="Google Shape;495;p26"/>
          <p:cNvGrpSpPr/>
          <p:nvPr/>
        </p:nvGrpSpPr>
        <p:grpSpPr>
          <a:xfrm>
            <a:off x="3630860" y="1799553"/>
            <a:ext cx="483826" cy="491133"/>
            <a:chOff x="4874902" y="3808799"/>
            <a:chExt cx="345615" cy="350835"/>
          </a:xfrm>
        </p:grpSpPr>
        <p:sp>
          <p:nvSpPr>
            <p:cNvPr id="496" name="Google Shape;496;p26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6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6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" name="Google Shape;513;p26"/>
          <p:cNvSpPr txBox="1"/>
          <p:nvPr>
            <p:ph idx="5" type="subTitle"/>
          </p:nvPr>
        </p:nvSpPr>
        <p:spPr>
          <a:xfrm>
            <a:off x="1348500" y="1835350"/>
            <a:ext cx="18813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Aumento de datos dificulta el acceso rápido</a:t>
            </a:r>
            <a:r>
              <a:rPr lang="en" sz="1200"/>
              <a:t>.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14" name="Google Shape;514;p26"/>
          <p:cNvSpPr txBox="1"/>
          <p:nvPr>
            <p:ph idx="4" type="ctrTitle"/>
          </p:nvPr>
        </p:nvSpPr>
        <p:spPr>
          <a:xfrm>
            <a:off x="1550400" y="1053825"/>
            <a:ext cx="1477500" cy="8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Volumen de información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3" name="Google Shape;1223;p44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44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225" name="Google Shape;1225;p4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226" name="Google Shape;1226;p4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227" name="Google Shape;1227;p4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228" name="Google Shape;1228;p4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229" name="Google Shape;1229;p4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230" name="Google Shape;1230;p44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44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45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237" name="Google Shape;1237;p45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6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243" name="Google Shape;1243;p46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44" name="Google Shape;1244;p46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245" name="Google Shape;1245;p46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246" name="Google Shape;1246;p46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47" name="Google Shape;1247;p46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48" name="Google Shape;1248;p46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49" name="Google Shape;1249;p46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50" name="Google Shape;1250;p46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251" name="Google Shape;1251;p46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46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46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46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46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46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46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46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9" name="Google Shape;1259;p46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60" name="Google Shape;1260;p46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61" name="Google Shape;1261;p46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262" name="Google Shape;1262;p46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7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268" name="Google Shape;1268;p47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269" name="Google Shape;1269;p47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270" name="Google Shape;1270;p47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271" name="Google Shape;1271;p47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272" name="Google Shape;1272;p47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273" name="Google Shape;1273;p47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274" name="Google Shape;1274;p47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275" name="Google Shape;1275;p47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276" name="Google Shape;1276;p47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277" name="Google Shape;1277;p47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278" name="Google Shape;1278;p47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279" name="Google Shape;1279;p47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280" name="Google Shape;1280;p47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47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47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47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47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47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6" name="Google Shape;1286;p47"/>
          <p:cNvCxnSpPr>
            <a:stCxn id="1283" idx="3"/>
            <a:endCxn id="1281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7" name="Google Shape;1287;p47"/>
          <p:cNvCxnSpPr>
            <a:stCxn id="1281" idx="3"/>
            <a:endCxn id="1285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88" name="Google Shape;1288;p47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289" name="Google Shape;1289;p47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" name="Google Shape;1294;p47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295" name="Google Shape;1295;p47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47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306" name="Google Shape;1306;p47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47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311" name="Google Shape;1311;p47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" name="Google Shape;1319;p47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320" name="Google Shape;1320;p47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" name="Google Shape;1326;p47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327" name="Google Shape;1327;p47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7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7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6" name="Google Shape;1336;p48"/>
          <p:cNvCxnSpPr>
            <a:endCxn id="1337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7" name="Google Shape;1337;p48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338" name="Google Shape;1338;p48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49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49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346" name="Google Shape;1346;p49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{6A05FD10-44DE-494F-91CA-B15596565C4A}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347" name="Google Shape;1347;p49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348" name="Google Shape;1348;p49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9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9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50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358" name="Google Shape;1358;p50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359" name="Google Shape;1359;p50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360" name="Google Shape;1360;p50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361" name="Google Shape;1361;p50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362" name="Google Shape;1362;p50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363" name="Google Shape;1363;p50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364" name="Google Shape;1364;p50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365" name="Google Shape;1365;p50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" name="Google Shape;1384;p50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385" name="Google Shape;1385;p50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" name="Google Shape;1404;p50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405" name="Google Shape;1405;p50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4" name="Google Shape;1424;p50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425" name="Google Shape;1425;p50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426" name="Google Shape;1426;p50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432" name="Google Shape;1432;p51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433" name="Google Shape;1433;p51"/>
          <p:cNvGrpSpPr/>
          <p:nvPr/>
        </p:nvGrpSpPr>
        <p:grpSpPr>
          <a:xfrm>
            <a:off x="2865643" y="1274393"/>
            <a:ext cx="3079859" cy="2420090"/>
            <a:chOff x="238125" y="1676700"/>
            <a:chExt cx="2045650" cy="1779275"/>
          </a:xfrm>
        </p:grpSpPr>
        <p:sp>
          <p:nvSpPr>
            <p:cNvPr id="1434" name="Google Shape;1434;p51"/>
            <p:cNvSpPr/>
            <p:nvPr/>
          </p:nvSpPr>
          <p:spPr>
            <a:xfrm>
              <a:off x="1006875" y="3190025"/>
              <a:ext cx="508150" cy="247100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1"/>
            <p:cNvSpPr/>
            <p:nvPr/>
          </p:nvSpPr>
          <p:spPr>
            <a:xfrm>
              <a:off x="1021625" y="3190025"/>
              <a:ext cx="452425" cy="197525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1"/>
            <p:cNvSpPr/>
            <p:nvPr/>
          </p:nvSpPr>
          <p:spPr>
            <a:xfrm>
              <a:off x="968750" y="3417450"/>
              <a:ext cx="584375" cy="38525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1"/>
            <p:cNvSpPr/>
            <p:nvPr/>
          </p:nvSpPr>
          <p:spPr>
            <a:xfrm>
              <a:off x="238125" y="1777900"/>
              <a:ext cx="2045650" cy="1461300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1"/>
            <p:cNvSpPr/>
            <p:nvPr/>
          </p:nvSpPr>
          <p:spPr>
            <a:xfrm>
              <a:off x="238125" y="1676700"/>
              <a:ext cx="2045650" cy="1390400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1"/>
            <p:cNvSpPr/>
            <p:nvPr/>
          </p:nvSpPr>
          <p:spPr>
            <a:xfrm>
              <a:off x="346300" y="1773800"/>
              <a:ext cx="1829300" cy="1140050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1"/>
            <p:cNvSpPr/>
            <p:nvPr/>
          </p:nvSpPr>
          <p:spPr>
            <a:xfrm>
              <a:off x="1244550" y="1708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1" name="Google Shape;144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2" name="Google Shape;1442;p51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443" name="Google Shape;1443;p51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1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1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1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7" name="Google Shape;1447;p51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8" name="Google Shape;1448;p51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449" name="Google Shape;1449;p51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1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1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1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53" name="Google Shape;1453;p51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52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459" name="Google Shape;1459;p52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460" name="Google Shape;1460;p52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461" name="Google Shape;1461;p52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2" name="Google Shape;1462;p52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463" name="Google Shape;1463;p5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6" name="Google Shape;1466;p52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52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52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52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52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1" name="Google Shape;1471;p52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472" name="Google Shape;1472;p52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2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5" name="Google Shape;1475;p52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6" name="Google Shape;1476;p52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477" name="Google Shape;1477;p52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2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2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5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485" name="Google Shape;1485;p53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486" name="Google Shape;1486;p53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3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3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3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3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3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3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3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3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3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3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" name="Google Shape;1531;p53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532" name="Google Shape;1532;p53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3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3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3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3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3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3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3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3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3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3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3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3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3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3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3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3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3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3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3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3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" name="Google Shape;1573;p53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574" name="Google Shape;1574;p53"/>
            <p:cNvSpPr/>
            <p:nvPr/>
          </p:nvSpPr>
          <p:spPr>
            <a:xfrm>
              <a:off x="5460093" y="1534281"/>
              <a:ext cx="2942612" cy="653797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3"/>
            <p:cNvSpPr/>
            <p:nvPr/>
          </p:nvSpPr>
          <p:spPr>
            <a:xfrm>
              <a:off x="7330431" y="1851641"/>
              <a:ext cx="164148" cy="140633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3"/>
            <p:cNvSpPr/>
            <p:nvPr/>
          </p:nvSpPr>
          <p:spPr>
            <a:xfrm>
              <a:off x="5502685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3"/>
            <p:cNvSpPr/>
            <p:nvPr/>
          </p:nvSpPr>
          <p:spPr>
            <a:xfrm>
              <a:off x="5562572" y="2410890"/>
              <a:ext cx="38609" cy="64534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3"/>
            <p:cNvSpPr/>
            <p:nvPr/>
          </p:nvSpPr>
          <p:spPr>
            <a:xfrm>
              <a:off x="597661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3"/>
            <p:cNvSpPr/>
            <p:nvPr/>
          </p:nvSpPr>
          <p:spPr>
            <a:xfrm>
              <a:off x="6033633" y="2409737"/>
              <a:ext cx="40915" cy="65687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3"/>
            <p:cNvSpPr/>
            <p:nvPr/>
          </p:nvSpPr>
          <p:spPr>
            <a:xfrm>
              <a:off x="6450537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3"/>
            <p:cNvSpPr/>
            <p:nvPr/>
          </p:nvSpPr>
          <p:spPr>
            <a:xfrm>
              <a:off x="6508118" y="2409737"/>
              <a:ext cx="42068" cy="67399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3"/>
            <p:cNvSpPr/>
            <p:nvPr/>
          </p:nvSpPr>
          <p:spPr>
            <a:xfrm>
              <a:off x="6924463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3"/>
            <p:cNvSpPr/>
            <p:nvPr/>
          </p:nvSpPr>
          <p:spPr>
            <a:xfrm>
              <a:off x="6979179" y="2410890"/>
              <a:ext cx="47239" cy="64534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7398389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3"/>
            <p:cNvSpPr/>
            <p:nvPr/>
          </p:nvSpPr>
          <p:spPr>
            <a:xfrm>
              <a:off x="7455970" y="2410890"/>
              <a:ext cx="42068" cy="66246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3"/>
            <p:cNvSpPr/>
            <p:nvPr/>
          </p:nvSpPr>
          <p:spPr>
            <a:xfrm>
              <a:off x="7872315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7929337" y="2409737"/>
              <a:ext cx="44933" cy="67399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3"/>
            <p:cNvSpPr/>
            <p:nvPr/>
          </p:nvSpPr>
          <p:spPr>
            <a:xfrm>
              <a:off x="834680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3"/>
            <p:cNvSpPr/>
            <p:nvPr/>
          </p:nvSpPr>
          <p:spPr>
            <a:xfrm>
              <a:off x="8404417" y="2410890"/>
              <a:ext cx="41474" cy="64534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0" name="Google Shape;1590;p53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591" name="Google Shape;1591;p53"/>
            <p:cNvSpPr/>
            <p:nvPr/>
          </p:nvSpPr>
          <p:spPr>
            <a:xfrm>
              <a:off x="99039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3"/>
            <p:cNvSpPr/>
            <p:nvPr/>
          </p:nvSpPr>
          <p:spPr>
            <a:xfrm>
              <a:off x="1039242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124477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3"/>
            <p:cNvSpPr/>
            <p:nvPr/>
          </p:nvSpPr>
          <p:spPr>
            <a:xfrm>
              <a:off x="1291082" y="3434942"/>
              <a:ext cx="33024" cy="53309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3"/>
            <p:cNvSpPr/>
            <p:nvPr/>
          </p:nvSpPr>
          <p:spPr>
            <a:xfrm>
              <a:off x="1474410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3"/>
            <p:cNvSpPr/>
            <p:nvPr/>
          </p:nvSpPr>
          <p:spPr>
            <a:xfrm>
              <a:off x="1520752" y="3434942"/>
              <a:ext cx="34910" cy="54579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3"/>
            <p:cNvSpPr/>
            <p:nvPr/>
          </p:nvSpPr>
          <p:spPr>
            <a:xfrm>
              <a:off x="172055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3"/>
            <p:cNvSpPr/>
            <p:nvPr/>
          </p:nvSpPr>
          <p:spPr>
            <a:xfrm>
              <a:off x="1764971" y="3435558"/>
              <a:ext cx="38105" cy="52693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3"/>
            <p:cNvSpPr/>
            <p:nvPr/>
          </p:nvSpPr>
          <p:spPr>
            <a:xfrm>
              <a:off x="1934327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>
              <a:off x="1980630" y="3435558"/>
              <a:ext cx="34295" cy="53963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>
              <a:off x="217223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>
              <a:off x="2217882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3"/>
            <p:cNvSpPr/>
            <p:nvPr/>
          </p:nvSpPr>
          <p:spPr>
            <a:xfrm>
              <a:off x="2458945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3"/>
            <p:cNvSpPr/>
            <p:nvPr/>
          </p:nvSpPr>
          <p:spPr>
            <a:xfrm>
              <a:off x="2505903" y="3435558"/>
              <a:ext cx="33640" cy="52693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>
              <a:off x="2678454" y="3434942"/>
              <a:ext cx="36796" cy="54579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>
              <a:off x="2724757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>
              <a:off x="2924559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>
              <a:off x="2970246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>
              <a:off x="3141527" y="3435558"/>
              <a:ext cx="31100" cy="52693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>
              <a:off x="3184020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>
              <a:off x="3379395" y="3435558"/>
              <a:ext cx="31754" cy="52693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>
              <a:off x="3425699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3633776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3"/>
            <p:cNvSpPr/>
            <p:nvPr/>
          </p:nvSpPr>
          <p:spPr>
            <a:xfrm>
              <a:off x="3676923" y="3434942"/>
              <a:ext cx="33640" cy="53309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3"/>
            <p:cNvSpPr/>
            <p:nvPr/>
          </p:nvSpPr>
          <p:spPr>
            <a:xfrm>
              <a:off x="1430646" y="3039726"/>
              <a:ext cx="148494" cy="25884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3"/>
            <p:cNvSpPr/>
            <p:nvPr/>
          </p:nvSpPr>
          <p:spPr>
            <a:xfrm>
              <a:off x="956142" y="2961091"/>
              <a:ext cx="148494" cy="33748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3"/>
            <p:cNvSpPr/>
            <p:nvPr/>
          </p:nvSpPr>
          <p:spPr>
            <a:xfrm>
              <a:off x="1905805" y="2860863"/>
              <a:ext cx="147840" cy="437708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3"/>
            <p:cNvSpPr/>
            <p:nvPr/>
          </p:nvSpPr>
          <p:spPr>
            <a:xfrm>
              <a:off x="2137977" y="3198305"/>
              <a:ext cx="148456" cy="100266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3"/>
            <p:cNvSpPr/>
            <p:nvPr/>
          </p:nvSpPr>
          <p:spPr>
            <a:xfrm>
              <a:off x="1198475" y="2781536"/>
              <a:ext cx="148494" cy="517036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3"/>
            <p:cNvSpPr/>
            <p:nvPr/>
          </p:nvSpPr>
          <p:spPr>
            <a:xfrm>
              <a:off x="1673595" y="2622957"/>
              <a:ext cx="147879" cy="67561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3"/>
            <p:cNvSpPr/>
            <p:nvPr/>
          </p:nvSpPr>
          <p:spPr>
            <a:xfrm>
              <a:off x="2876369" y="3039726"/>
              <a:ext cx="147840" cy="25884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3"/>
            <p:cNvSpPr/>
            <p:nvPr/>
          </p:nvSpPr>
          <p:spPr>
            <a:xfrm>
              <a:off x="2401865" y="2960437"/>
              <a:ext cx="147840" cy="33813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3"/>
            <p:cNvSpPr/>
            <p:nvPr/>
          </p:nvSpPr>
          <p:spPr>
            <a:xfrm>
              <a:off x="3350874" y="2860863"/>
              <a:ext cx="148456" cy="437708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3"/>
            <p:cNvSpPr/>
            <p:nvPr/>
          </p:nvSpPr>
          <p:spPr>
            <a:xfrm>
              <a:off x="3583662" y="3198305"/>
              <a:ext cx="147840" cy="100266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3"/>
            <p:cNvSpPr/>
            <p:nvPr/>
          </p:nvSpPr>
          <p:spPr>
            <a:xfrm>
              <a:off x="2644198" y="2781536"/>
              <a:ext cx="148456" cy="517036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3"/>
            <p:cNvSpPr/>
            <p:nvPr/>
          </p:nvSpPr>
          <p:spPr>
            <a:xfrm>
              <a:off x="3119318" y="2622957"/>
              <a:ext cx="147840" cy="67561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7" name="Google Shape;1627;p53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628" name="Google Shape;1628;p53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3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3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3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3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637" name="Google Shape;1637;p53"/>
            <p:cNvSpPr/>
            <p:nvPr/>
          </p:nvSpPr>
          <p:spPr>
            <a:xfrm>
              <a:off x="752273" y="436075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752273" y="429917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752273" y="4237600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752273" y="411448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752273" y="417602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752273" y="405290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3"/>
            <p:cNvSpPr/>
            <p:nvPr/>
          </p:nvSpPr>
          <p:spPr>
            <a:xfrm>
              <a:off x="752273" y="399133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3"/>
            <p:cNvSpPr/>
            <p:nvPr/>
          </p:nvSpPr>
          <p:spPr>
            <a:xfrm>
              <a:off x="752273" y="392975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3"/>
            <p:cNvSpPr/>
            <p:nvPr/>
          </p:nvSpPr>
          <p:spPr>
            <a:xfrm>
              <a:off x="752273" y="3868212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3"/>
            <p:cNvSpPr/>
            <p:nvPr/>
          </p:nvSpPr>
          <p:spPr>
            <a:xfrm>
              <a:off x="752273" y="3806107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3"/>
            <p:cNvSpPr/>
            <p:nvPr/>
          </p:nvSpPr>
          <p:spPr>
            <a:xfrm>
              <a:off x="752273" y="3744563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3"/>
            <p:cNvSpPr/>
            <p:nvPr/>
          </p:nvSpPr>
          <p:spPr>
            <a:xfrm>
              <a:off x="752273" y="3682988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3"/>
            <p:cNvSpPr/>
            <p:nvPr/>
          </p:nvSpPr>
          <p:spPr>
            <a:xfrm>
              <a:off x="945715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3"/>
            <p:cNvSpPr/>
            <p:nvPr/>
          </p:nvSpPr>
          <p:spPr>
            <a:xfrm>
              <a:off x="999570" y="4490532"/>
              <a:ext cx="33901" cy="58026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3"/>
            <p:cNvSpPr/>
            <p:nvPr/>
          </p:nvSpPr>
          <p:spPr>
            <a:xfrm>
              <a:off x="1367962" y="4489504"/>
              <a:ext cx="40033" cy="60081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3"/>
            <p:cNvSpPr/>
            <p:nvPr/>
          </p:nvSpPr>
          <p:spPr>
            <a:xfrm>
              <a:off x="1418735" y="4489504"/>
              <a:ext cx="36453" cy="59054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3"/>
            <p:cNvSpPr/>
            <p:nvPr/>
          </p:nvSpPr>
          <p:spPr>
            <a:xfrm>
              <a:off x="1790178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3"/>
            <p:cNvSpPr/>
            <p:nvPr/>
          </p:nvSpPr>
          <p:spPr>
            <a:xfrm>
              <a:off x="1841512" y="4489504"/>
              <a:ext cx="37979" cy="60081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3"/>
            <p:cNvSpPr/>
            <p:nvPr/>
          </p:nvSpPr>
          <p:spPr>
            <a:xfrm>
              <a:off x="2212426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3"/>
            <p:cNvSpPr/>
            <p:nvPr/>
          </p:nvSpPr>
          <p:spPr>
            <a:xfrm>
              <a:off x="2261704" y="4490532"/>
              <a:ext cx="42088" cy="58026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3"/>
            <p:cNvSpPr/>
            <p:nvPr/>
          </p:nvSpPr>
          <p:spPr>
            <a:xfrm>
              <a:off x="2634673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3"/>
            <p:cNvSpPr/>
            <p:nvPr/>
          </p:nvSpPr>
          <p:spPr>
            <a:xfrm>
              <a:off x="2686006" y="4490532"/>
              <a:ext cx="37481" cy="59054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3"/>
            <p:cNvSpPr/>
            <p:nvPr/>
          </p:nvSpPr>
          <p:spPr>
            <a:xfrm>
              <a:off x="3057449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3"/>
            <p:cNvSpPr/>
            <p:nvPr/>
          </p:nvSpPr>
          <p:spPr>
            <a:xfrm>
              <a:off x="3107724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3"/>
            <p:cNvSpPr/>
            <p:nvPr/>
          </p:nvSpPr>
          <p:spPr>
            <a:xfrm>
              <a:off x="3479697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3"/>
            <p:cNvSpPr/>
            <p:nvPr/>
          </p:nvSpPr>
          <p:spPr>
            <a:xfrm>
              <a:off x="3530999" y="4490532"/>
              <a:ext cx="36982" cy="58026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3"/>
            <p:cNvSpPr/>
            <p:nvPr/>
          </p:nvSpPr>
          <p:spPr>
            <a:xfrm>
              <a:off x="912873" y="3737497"/>
              <a:ext cx="2671016" cy="598910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" name="Google Shape;1664;p53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665" name="Google Shape;1665;p53"/>
            <p:cNvSpPr/>
            <p:nvPr/>
          </p:nvSpPr>
          <p:spPr>
            <a:xfrm>
              <a:off x="6310417" y="3729166"/>
              <a:ext cx="623420" cy="152926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3"/>
            <p:cNvSpPr/>
            <p:nvPr/>
          </p:nvSpPr>
          <p:spPr>
            <a:xfrm>
              <a:off x="6310417" y="3213382"/>
              <a:ext cx="1292427" cy="152876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3"/>
            <p:cNvSpPr/>
            <p:nvPr/>
          </p:nvSpPr>
          <p:spPr>
            <a:xfrm>
              <a:off x="6310417" y="4022509"/>
              <a:ext cx="1069145" cy="152926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3"/>
            <p:cNvSpPr/>
            <p:nvPr/>
          </p:nvSpPr>
          <p:spPr>
            <a:xfrm>
              <a:off x="6310417" y="3471670"/>
              <a:ext cx="1784627" cy="152876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3"/>
            <p:cNvSpPr/>
            <p:nvPr/>
          </p:nvSpPr>
          <p:spPr>
            <a:xfrm>
              <a:off x="6044762" y="4338693"/>
              <a:ext cx="2069811" cy="7367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3"/>
            <p:cNvSpPr/>
            <p:nvPr/>
          </p:nvSpPr>
          <p:spPr>
            <a:xfrm>
              <a:off x="6129507" y="3020260"/>
              <a:ext cx="8207" cy="1426861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3"/>
            <p:cNvSpPr/>
            <p:nvPr/>
          </p:nvSpPr>
          <p:spPr>
            <a:xfrm>
              <a:off x="6349526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3"/>
            <p:cNvSpPr/>
            <p:nvPr/>
          </p:nvSpPr>
          <p:spPr>
            <a:xfrm>
              <a:off x="6410637" y="4506551"/>
              <a:ext cx="39158" cy="66055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3"/>
            <p:cNvSpPr/>
            <p:nvPr/>
          </p:nvSpPr>
          <p:spPr>
            <a:xfrm>
              <a:off x="6828673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3"/>
            <p:cNvSpPr/>
            <p:nvPr/>
          </p:nvSpPr>
          <p:spPr>
            <a:xfrm>
              <a:off x="6886521" y="4505759"/>
              <a:ext cx="41631" cy="66846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3"/>
            <p:cNvSpPr/>
            <p:nvPr/>
          </p:nvSpPr>
          <p:spPr>
            <a:xfrm>
              <a:off x="7308612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3"/>
            <p:cNvSpPr/>
            <p:nvPr/>
          </p:nvSpPr>
          <p:spPr>
            <a:xfrm>
              <a:off x="7366509" y="4505759"/>
              <a:ext cx="43213" cy="67687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3"/>
            <p:cNvSpPr/>
            <p:nvPr/>
          </p:nvSpPr>
          <p:spPr>
            <a:xfrm>
              <a:off x="7787759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3"/>
            <p:cNvSpPr/>
            <p:nvPr/>
          </p:nvSpPr>
          <p:spPr>
            <a:xfrm>
              <a:off x="7843184" y="4506551"/>
              <a:ext cx="48108" cy="66055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7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PROPOSITO</a:t>
            </a:r>
            <a:endParaRPr sz="3000"/>
          </a:p>
        </p:txBody>
      </p:sp>
      <p:sp>
        <p:nvSpPr>
          <p:cNvPr id="520" name="Google Shape;520;p27"/>
          <p:cNvSpPr txBox="1"/>
          <p:nvPr/>
        </p:nvSpPr>
        <p:spPr>
          <a:xfrm>
            <a:off x="720275" y="1203075"/>
            <a:ext cx="4497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Propósito</a:t>
            </a: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Asistente de información con enfoque en privacidad y control.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21" name="Google Shape;521;p27"/>
          <p:cNvSpPr txBox="1"/>
          <p:nvPr/>
        </p:nvSpPr>
        <p:spPr>
          <a:xfrm>
            <a:off x="621625" y="1880175"/>
            <a:ext cx="66249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Nuestra aplicación busca facilitar la gestión de información de manera rápida, privada y accesible, ofreciendo a las empresas la opción de ejecutar el modelo </a:t>
            </a:r>
            <a:r>
              <a:rPr b="1"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en un servidor privado para asegurar la confidencialidad de los datos. </a:t>
            </a:r>
            <a:endParaRPr b="1"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Además, permite a los usuarios interactuar con la información de manera más eficiente, incluso en dispositivos móviles.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54"/>
          <p:cNvSpPr txBox="1"/>
          <p:nvPr>
            <p:ph idx="1" type="body"/>
          </p:nvPr>
        </p:nvSpPr>
        <p:spPr>
          <a:xfrm>
            <a:off x="597375" y="1438003"/>
            <a:ext cx="39087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684" name="Google Shape;1684;p5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685" name="Google Shape;1685;p54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1" name="Google Shape;1691;p55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2" name="Google Shape;1692;p55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56"/>
          <p:cNvSpPr txBox="1"/>
          <p:nvPr/>
        </p:nvSpPr>
        <p:spPr>
          <a:xfrm>
            <a:off x="869100" y="1340400"/>
            <a:ext cx="7710600" cy="13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This presentation has been made using the following fonts: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Share Tech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Maven Pro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698" name="Google Shape;1698;p56"/>
          <p:cNvSpPr txBox="1"/>
          <p:nvPr/>
        </p:nvSpPr>
        <p:spPr>
          <a:xfrm>
            <a:off x="869100" y="937040"/>
            <a:ext cx="7710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Fonts &amp; colors used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699" name="Google Shape;1699;p56"/>
          <p:cNvSpPr/>
          <p:nvPr/>
        </p:nvSpPr>
        <p:spPr>
          <a:xfrm>
            <a:off x="20526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1A5E8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56"/>
          <p:cNvSpPr/>
          <p:nvPr/>
        </p:nvSpPr>
        <p:spPr>
          <a:xfrm>
            <a:off x="311447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56"/>
          <p:cNvSpPr/>
          <p:nvPr/>
        </p:nvSpPr>
        <p:spPr>
          <a:xfrm>
            <a:off x="4176289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284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56"/>
          <p:cNvSpPr txBox="1"/>
          <p:nvPr/>
        </p:nvSpPr>
        <p:spPr>
          <a:xfrm>
            <a:off x="20526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#1a5e8f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703" name="Google Shape;1703;p56"/>
          <p:cNvSpPr txBox="1"/>
          <p:nvPr/>
        </p:nvSpPr>
        <p:spPr>
          <a:xfrm>
            <a:off x="311447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04" name="Google Shape;1704;p56"/>
          <p:cNvSpPr txBox="1"/>
          <p:nvPr/>
        </p:nvSpPr>
        <p:spPr>
          <a:xfrm>
            <a:off x="417630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#002845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705" name="Google Shape;1705;p56"/>
          <p:cNvSpPr/>
          <p:nvPr/>
        </p:nvSpPr>
        <p:spPr>
          <a:xfrm>
            <a:off x="5238125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D6E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56"/>
          <p:cNvSpPr txBox="1"/>
          <p:nvPr/>
        </p:nvSpPr>
        <p:spPr>
          <a:xfrm>
            <a:off x="523812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#ffd6e1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07" name="Google Shape;1707;p56"/>
          <p:cNvSpPr/>
          <p:nvPr/>
        </p:nvSpPr>
        <p:spPr>
          <a:xfrm>
            <a:off x="20526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CF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56"/>
          <p:cNvSpPr/>
          <p:nvPr/>
        </p:nvSpPr>
        <p:spPr>
          <a:xfrm>
            <a:off x="311445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997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56"/>
          <p:cNvSpPr/>
          <p:nvPr/>
        </p:nvSpPr>
        <p:spPr>
          <a:xfrm>
            <a:off x="417627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649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56"/>
          <p:cNvSpPr txBox="1"/>
          <p:nvPr/>
        </p:nvSpPr>
        <p:spPr>
          <a:xfrm>
            <a:off x="20526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#00cfcc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11" name="Google Shape;1711;p56"/>
          <p:cNvSpPr txBox="1"/>
          <p:nvPr/>
        </p:nvSpPr>
        <p:spPr>
          <a:xfrm>
            <a:off x="311446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#ff9973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12" name="Google Shape;1712;p56"/>
          <p:cNvSpPr txBox="1"/>
          <p:nvPr/>
        </p:nvSpPr>
        <p:spPr>
          <a:xfrm>
            <a:off x="417628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#f64975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13" name="Google Shape;1713;p56"/>
          <p:cNvSpPr/>
          <p:nvPr/>
        </p:nvSpPr>
        <p:spPr>
          <a:xfrm>
            <a:off x="5238113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5EFFF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56"/>
          <p:cNvSpPr txBox="1"/>
          <p:nvPr/>
        </p:nvSpPr>
        <p:spPr>
          <a:xfrm>
            <a:off x="523811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#5efffd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15" name="Google Shape;1715;p56"/>
          <p:cNvSpPr/>
          <p:nvPr/>
        </p:nvSpPr>
        <p:spPr>
          <a:xfrm>
            <a:off x="62999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E898A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56"/>
          <p:cNvSpPr txBox="1"/>
          <p:nvPr/>
        </p:nvSpPr>
        <p:spPr>
          <a:xfrm>
            <a:off x="62999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#e898ac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717" name="Google Shape;1717;p56"/>
          <p:cNvSpPr/>
          <p:nvPr/>
        </p:nvSpPr>
        <p:spPr>
          <a:xfrm>
            <a:off x="62999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C723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56"/>
          <p:cNvSpPr txBox="1"/>
          <p:nvPr/>
        </p:nvSpPr>
        <p:spPr>
          <a:xfrm>
            <a:off x="62999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#fc723f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4" name="Google Shape;1724;p57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5" name="Google Shape;1725;p57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726" name="Google Shape;1726;p57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7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57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729" name="Google Shape;1729;p57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7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7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7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57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734" name="Google Shape;1734;p57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7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6" name="Google Shape;1736;p57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737" name="Google Shape;1737;p57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7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7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0" name="Google Shape;1740;p57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741" name="Google Shape;1741;p57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7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" name="Google Shape;1743;p57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744" name="Google Shape;1744;p57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7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7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7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" name="Google Shape;1748;p57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749" name="Google Shape;1749;p57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7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7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7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3" name="Google Shape;1753;p57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754" name="Google Shape;1754;p57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7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7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7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7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9" name="Google Shape;1759;p57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760" name="Google Shape;1760;p57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7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7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7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4" name="Google Shape;1764;p57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765" name="Google Shape;1765;p57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7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7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8" name="Google Shape;1768;p57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769" name="Google Shape;1769;p57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7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7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7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7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7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5" name="Google Shape;1775;p57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776" name="Google Shape;1776;p57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7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7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7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7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7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7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7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784" name="Google Shape;1784;p57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7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7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7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8" name="Google Shape;1788;p57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789" name="Google Shape;1789;p57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7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7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7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793" name="Google Shape;1793;p57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7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7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" name="Google Shape;1796;p57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797" name="Google Shape;1797;p57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7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9" name="Google Shape;1799;p57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0" name="Google Shape;1800;p57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801" name="Google Shape;1801;p57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7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7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7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" name="Google Shape;1805;p57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806" name="Google Shape;1806;p57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7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8" name="Google Shape;1808;p57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809" name="Google Shape;1809;p57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7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811" name="Google Shape;1811;p57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2" name="Google Shape;1812;p57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813" name="Google Shape;1813;p57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7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5" name="Google Shape;1815;p57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816" name="Google Shape;1816;p5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8" name="Google Shape;1818;p57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819" name="Google Shape;1819;p5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1" name="Google Shape;1821;p57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822" name="Google Shape;1822;p57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7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7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7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7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7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7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7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57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831" name="Google Shape;1831;p57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7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7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7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7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7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7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7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7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7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7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7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7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7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7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7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7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7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7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7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7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57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853" name="Google Shape;1853;p57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7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7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7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7" name="Google Shape;1857;p57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858" name="Google Shape;1858;p57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7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7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7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7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7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7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7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7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7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7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7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7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871" name="Google Shape;1871;p57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7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3" name="Google Shape;1873;p57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874" name="Google Shape;1874;p57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7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7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7" name="Google Shape;1877;p57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57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57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57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1" name="Google Shape;1881;p57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882" name="Google Shape;1882;p5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4" name="Google Shape;1884;p57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885" name="Google Shape;1885;p57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7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7" name="Google Shape;1887;p57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888" name="Google Shape;1888;p57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7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" name="Google Shape;1890;p57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891" name="Google Shape;1891;p57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7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3" name="Google Shape;1893;p57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894" name="Google Shape;1894;p57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7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6" name="Google Shape;1896;p57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897" name="Google Shape;1897;p57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7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9" name="Google Shape;1899;p57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900" name="Google Shape;1900;p57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7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57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903" name="Google Shape;1903;p57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7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7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6" name="Google Shape;1906;p57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907" name="Google Shape;1907;p57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7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7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0" name="Google Shape;1910;p57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911" name="Google Shape;1911;p57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7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7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4" name="Google Shape;1914;p57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915" name="Google Shape;1915;p57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7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7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8" name="Google Shape;1918;p57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919" name="Google Shape;1919;p57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7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1" name="Google Shape;1921;p57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57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57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57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57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57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7" name="Google Shape;1927;p57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928" name="Google Shape;1928;p57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7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0" name="Google Shape;1930;p57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931" name="Google Shape;1931;p57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7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3" name="Google Shape;1933;p57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934" name="Google Shape;1934;p57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7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6" name="Google Shape;1936;p57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57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57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9" name="Google Shape;1939;p57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940" name="Google Shape;1940;p57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7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7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7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7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7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7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7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7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9" name="Google Shape;1949;p57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950" name="Google Shape;1950;p57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7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2" name="Google Shape;1952;p57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953" name="Google Shape;1953;p57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7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7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7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7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7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7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7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7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7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7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7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7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7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7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7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7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7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7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7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3" name="Google Shape;1973;p57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974" name="Google Shape;1974;p57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7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7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7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7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7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7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7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7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7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7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7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7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7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7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7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7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7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7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7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7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7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7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7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7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7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7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7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7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7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7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7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7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7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7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7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7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7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7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7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7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7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7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7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7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7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7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7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7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7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7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7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7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7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7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7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7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7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7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7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7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7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7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7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7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7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7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7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7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7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7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7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7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7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7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7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2" name="Google Shape;2052;p57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3" name="Google Shape;2053;p57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" name="Google Shape;2054;p57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" name="Google Shape;2055;p57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0" name="Google Shape;2060;p58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061" name="Google Shape;2061;p58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8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8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8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8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8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7" name="Google Shape;2067;p58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068" name="Google Shape;2068;p58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8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8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8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8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8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8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8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8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8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8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8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8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8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8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8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8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8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8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8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8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8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8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8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8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8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8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8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8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8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8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8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8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8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8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8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8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8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8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8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8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8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8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8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8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8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8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8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8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8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8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8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8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8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8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8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8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8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8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8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8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8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8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8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8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8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8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8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8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8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8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8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8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8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8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8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8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8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8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8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8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8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8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8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8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8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8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8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8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8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8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8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8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8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8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8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8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8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8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8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8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8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8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8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8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8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8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8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8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8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8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8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8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8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8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8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8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8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8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8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8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8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8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8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8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8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8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8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8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8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8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8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8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8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8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8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8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8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8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8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8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8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8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8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8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8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8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8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8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8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8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8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8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8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8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8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8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8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8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8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8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8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8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8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8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8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8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8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8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8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8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8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8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8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8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8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8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8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8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8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8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8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8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8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8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8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8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8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8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8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8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8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8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8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8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8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8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8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8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8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8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8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8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8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8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8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8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8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8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8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8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8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8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8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8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8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8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8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8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8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8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8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8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8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8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8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8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8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8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8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8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8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8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8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8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8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8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8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8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8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8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8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8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8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8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8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8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8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8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8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8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8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8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8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8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8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8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8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8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8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8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8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8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8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8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8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8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8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8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8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8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8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8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8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8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8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8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8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8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8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8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8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8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8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8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8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8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8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8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8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8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8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8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8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8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8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8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8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8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8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8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8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8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8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8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8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8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8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8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8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8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8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8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8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8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8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8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8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8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8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8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8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8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8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8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8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8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8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8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8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8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8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8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8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8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8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8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8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8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8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8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8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8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8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8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8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8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8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8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8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8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8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8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8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8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8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8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8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8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8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8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8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8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8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8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8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8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8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8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8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8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8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8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8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8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8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8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8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8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8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8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8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8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8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8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8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8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8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8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8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8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8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8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8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8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8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8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8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8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8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8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8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8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8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8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8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8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8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8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8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8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8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8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8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8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8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8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8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8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8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8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8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8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8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8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8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8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8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8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8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8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8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8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8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8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8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8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8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8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8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8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8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8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8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8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8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8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8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8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8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8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8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8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8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8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8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8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8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8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8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8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8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8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8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8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8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8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8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8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8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8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8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8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8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8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8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8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8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8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8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8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8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8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8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8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8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8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8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8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8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8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8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8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8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8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8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8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8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8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8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8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8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8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8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8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8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8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8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8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8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8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8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8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8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8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8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8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8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8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8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8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8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8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8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8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8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8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8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8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8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8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8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8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8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8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8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8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8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8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8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8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8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8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8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8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8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8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8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8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8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8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8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8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8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8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8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8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8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8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8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8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8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8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8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8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8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8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8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8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8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8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8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8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8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8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8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8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8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8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8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8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8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8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8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8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8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8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8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8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8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8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8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8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8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8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8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8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8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8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8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8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8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8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8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8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8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8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8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8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8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8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8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8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8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8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8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8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8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8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8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8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8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8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8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8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8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8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8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8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8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8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8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8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8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8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8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8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8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8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8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8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8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8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8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8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8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8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8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8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8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8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8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8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8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8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8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8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8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8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8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8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8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8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8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8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8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8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8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8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8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8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8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8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8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8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8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8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8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8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8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8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8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8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8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8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8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8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8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8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8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8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8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8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8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8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8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8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8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8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8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8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8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8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8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8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8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8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8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8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8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8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8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8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8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8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8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8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8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8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8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8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8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8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8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8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8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8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8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8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8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8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8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8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8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8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8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8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8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8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8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8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8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8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8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8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8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8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8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8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8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8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8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8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8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8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8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8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8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8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8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8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8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8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8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8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8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8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8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8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8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8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8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8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8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8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8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8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8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8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8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8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8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8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8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8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8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8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8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8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8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8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8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8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8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8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8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8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8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8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8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8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8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8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8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8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8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8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8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8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8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8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8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8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8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8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8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8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8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8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8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8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8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8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8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8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8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8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8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8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8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8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8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8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8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8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8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8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8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8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8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8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8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8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8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8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8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8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8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8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8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8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8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8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8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8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8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8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8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8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8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8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8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8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8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8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8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8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8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8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8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8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8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8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8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8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8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8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8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8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8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8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8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8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8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8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8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8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8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8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8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8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8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8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8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8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8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8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8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8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8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8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8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8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8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8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8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8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8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8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8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8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8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8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8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8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8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8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8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8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8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8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8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8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8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8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8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8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8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8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8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8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8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8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8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8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8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8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8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8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8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8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8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8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8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8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8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8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8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8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8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8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8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8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8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8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8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8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8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8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8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8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8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8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8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8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8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8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8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8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8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8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8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8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8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8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8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8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8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8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8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8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8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8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8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8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8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8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8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8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8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8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8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8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8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8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8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8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8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8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8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8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8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8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8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8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8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8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8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8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8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8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8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8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8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8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8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8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8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8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8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8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8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8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8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8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8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8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8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8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8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8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8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8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8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8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8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8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8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8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8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8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8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8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8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8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8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8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8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8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8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8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8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8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8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8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8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8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8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8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8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8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8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8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8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8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8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8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8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8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8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8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8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8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8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8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8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8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8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8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8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8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8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8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8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8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8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8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8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8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8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8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8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8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8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8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8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8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8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8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8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8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8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8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8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8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8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8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8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8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8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8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8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8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8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8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8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8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8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8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8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8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8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8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8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8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8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8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8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8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8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8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8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8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8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8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8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8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8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8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8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8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8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8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8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8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8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8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8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8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8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8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8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8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8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8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8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8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8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8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8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8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8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8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8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8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8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8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8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8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8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8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8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8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8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8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8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8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8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8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8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8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8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8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8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8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8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8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8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8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8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8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8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8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8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8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8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8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8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8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8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8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8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8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8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8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8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8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8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8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8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8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8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8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8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8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8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8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8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8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8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8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8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8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8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8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8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8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8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8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8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8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8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8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8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8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8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8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8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8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8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8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8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8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8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8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8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8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8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8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8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8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8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8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8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8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8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8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8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8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8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8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8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8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8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8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8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8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8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8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8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8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8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8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8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8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8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8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8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8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8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8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8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8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8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8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8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8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8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8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8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8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8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8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8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8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8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8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8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8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8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8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8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8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8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8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8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8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8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8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8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8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8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8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8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8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8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8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8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8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8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8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8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8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8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8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8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8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8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8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8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8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8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8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8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8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8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8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8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8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8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8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8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8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8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8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8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8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8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8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8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8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8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8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8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8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8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8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8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8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8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8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8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8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8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8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8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8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8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8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8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8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8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8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8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8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8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8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8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8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8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8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8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8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8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8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8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8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8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8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8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8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8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8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8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8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8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8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8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8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8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8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8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8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8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8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8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8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8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8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8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8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8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8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8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8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8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8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8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8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8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8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8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8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8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8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8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8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8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8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8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8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8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8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8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8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8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8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8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8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8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8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8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8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8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8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8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8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8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8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8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8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8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8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8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8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8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8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8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8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8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8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8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8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8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8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8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8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8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8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8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8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8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8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8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8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8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8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8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8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8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8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8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8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8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8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8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8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8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8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8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8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8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8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8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8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8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8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8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8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8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8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8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8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8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8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8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8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8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8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8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8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8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8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8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8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8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8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0" name="Google Shape;3640;p58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641" name="Google Shape;3641;p58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8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8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8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8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8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8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8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8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8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8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8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8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8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8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8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8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8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8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8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8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8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8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8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8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8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8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8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8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8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8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8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8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8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8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8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8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8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8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8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8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8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8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8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8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8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8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8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8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8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8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2" name="Google Shape;3692;p58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693" name="Google Shape;3693;p58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8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5" name="Google Shape;3695;p58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696" name="Google Shape;3696;p58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8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8" name="Google Shape;3698;p58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699" name="Google Shape;3699;p58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8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1" name="Google Shape;3701;p58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702" name="Google Shape;3702;p58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8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4" name="Google Shape;3704;p58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705" name="Google Shape;3705;p58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8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7" name="Google Shape;3707;p58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8" name="Google Shape;3708;p58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709" name="Google Shape;3709;p58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8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8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2" name="Google Shape;3712;p58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713" name="Google Shape;3713;p58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8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8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6" name="Google Shape;3716;p58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7" name="Google Shape;3717;p58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718" name="Google Shape;3718;p58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8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0" name="Google Shape;3720;p58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1" name="Google Shape;3721;p58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2" name="Google Shape;3722;p58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723" name="Google Shape;3723;p58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8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8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8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8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8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8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8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8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8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3" name="Google Shape;3733;p58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734" name="Google Shape;3734;p58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735" name="Google Shape;3735;p58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58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58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58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58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58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58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58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58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58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5" name="Google Shape;3745;p58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6" name="Google Shape;3746;p58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747" name="Google Shape;3747;p58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748" name="Google Shape;3748;p58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749" name="Google Shape;3749;p58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0" name="Google Shape;3750;p58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1" name="Google Shape;3751;p58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2" name="Google Shape;3752;p58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3" name="Google Shape;3753;p58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54" name="Google Shape;3754;p58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58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58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58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58" name="Google Shape;3758;p58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9" name="Google Shape;3759;p58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760" name="Google Shape;3760;p58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761" name="Google Shape;3761;p58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762" name="Google Shape;3762;p58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3" name="Google Shape;3763;p58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4" name="Google Shape;3764;p58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5" name="Google Shape;3765;p58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6" name="Google Shape;3766;p58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7" name="Google Shape;3767;p58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8" name="Google Shape;3768;p58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9" name="Google Shape;3769;p58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0" name="Google Shape;3770;p58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71" name="Google Shape;3771;p58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58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58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58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75" name="Google Shape;3775;p58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6" name="Google Shape;3776;p58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777" name="Google Shape;3777;p58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8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8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8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8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8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8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8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8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8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8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8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8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8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8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8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8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8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8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8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8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8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8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8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8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8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8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8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8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8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8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8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8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8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8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8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8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8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8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8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8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8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8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8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8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8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8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8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8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8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8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8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8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8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8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8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8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8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8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8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8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8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8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8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8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8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8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8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8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8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8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8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8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8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8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8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8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8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8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8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8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8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8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8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8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8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8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8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8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8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8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8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8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8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8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8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8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8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8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8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8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8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8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8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8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8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8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8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8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8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8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8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8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8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8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8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8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8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8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8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8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8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8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8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8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8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8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8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8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8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8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8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8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8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8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8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8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8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8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8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8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8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8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8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8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8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8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8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8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8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8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8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8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8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8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8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8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8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8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8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8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8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8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8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8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8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8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8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8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8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8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8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8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8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8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8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8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8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8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8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8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8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8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8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8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8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8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8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8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8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8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8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8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8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8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8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8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8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8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8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8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8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8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8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8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8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8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8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8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8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8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8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8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8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8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8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8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8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8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8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8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8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8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8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8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8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8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8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8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8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8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8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8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8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8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8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8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8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8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8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8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8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8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8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8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8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8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8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8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8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8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8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8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8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8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8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8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8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8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8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8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8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8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8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8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8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8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8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8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8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8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8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8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8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8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8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8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8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8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8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8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8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8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8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8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8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8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8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8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8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8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8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8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8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8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8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8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8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8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8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8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8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8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8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8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8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8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8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8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8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8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8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8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8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8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8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8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8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8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8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8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8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8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8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8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8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8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8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8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8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8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8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8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8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8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8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8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8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8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8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8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8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8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8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8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8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8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8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8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8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8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8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8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8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8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8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8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8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8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8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8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8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8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8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8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8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8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8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8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8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8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8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8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8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8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8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8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8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8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8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8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8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8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8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8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8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8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8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8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8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8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8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8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8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8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8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8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8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8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8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8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8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8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8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8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8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8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8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8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8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8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8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8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8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8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8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8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8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8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8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8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8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8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8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8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8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8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8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8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8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8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8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8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8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8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8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8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8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8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8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8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8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8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8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8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8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8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8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8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8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8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8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8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8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8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8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8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8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8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8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8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8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8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8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8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8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8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8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8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8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8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8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8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8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8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8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8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8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8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8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8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8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8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8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8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8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8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8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8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8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8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8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8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8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8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8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8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8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8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8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8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8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8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8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8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8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8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8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8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8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8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8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8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8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8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8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8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8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8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8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8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8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8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8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8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8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8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8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8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8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8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8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8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8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8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8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8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8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8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8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8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8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8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8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8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8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8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8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8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8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8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8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8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8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8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8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8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8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8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8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8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8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8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8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8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8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8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8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8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8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8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8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8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8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8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8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8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8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8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8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8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8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8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8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8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8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8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8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8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8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8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8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8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8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8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8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8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8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8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8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8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8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8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8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8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8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8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8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8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8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8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8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8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8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8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8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8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8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8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8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8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8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8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8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8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8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8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8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8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8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8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8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8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8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8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8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8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8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8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8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8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8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8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8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8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8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8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8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8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8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8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8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8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8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8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8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8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8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8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8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8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8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8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8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8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8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8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8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8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8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8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8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8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8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8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8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8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8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8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8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8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8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8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8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8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8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8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8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8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8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8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8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8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8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8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8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8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8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8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8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8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8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8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8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8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8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8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8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8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8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8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8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8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8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8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8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8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8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8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8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8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8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8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8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8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8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8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8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8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8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8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8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8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8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8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8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8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8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8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8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8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8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8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8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8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8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8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8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8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8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8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8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8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8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8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8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8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8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8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8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8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8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8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8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8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8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8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8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8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8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8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8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8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8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8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8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8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8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8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8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8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8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8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8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8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8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8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8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8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8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8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8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8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8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8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8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8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8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8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8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8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8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8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8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8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8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8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8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8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8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8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8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8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8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8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8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8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8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8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8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8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8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8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8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8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8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8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8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8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8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8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8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8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8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8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8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8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8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8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8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8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8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8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8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8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8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8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8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8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8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8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8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8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8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8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8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8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8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8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8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8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8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8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8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8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8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8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8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8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8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8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8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8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8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8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8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8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8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8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8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8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8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8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8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8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8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8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8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8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8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8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8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8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8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8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8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8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8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8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8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8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8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8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8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8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8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8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8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8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8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8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8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8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8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8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8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8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8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8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8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8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8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8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8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8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8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8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8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8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8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8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8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8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8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8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8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8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8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8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8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8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8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8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8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8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8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8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8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8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8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8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8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8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8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8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8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8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8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8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8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8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8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8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8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8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8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8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8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8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8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8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8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8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8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8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8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8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8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8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8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8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8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8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8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8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8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8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8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8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8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8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8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8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8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8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8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8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8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8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8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8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8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8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8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8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8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8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8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8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8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8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8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8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8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8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8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8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8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8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8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8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8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8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8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8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8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8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8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8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8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8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8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8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8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8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8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8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8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8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8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8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8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8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8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8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8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8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8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8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8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8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8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8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8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8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8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8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8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8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8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8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8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8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8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8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8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8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8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8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8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8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8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8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8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8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8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8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8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8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8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8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8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8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8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8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8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8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8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8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8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8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8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8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8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8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8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8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8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8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8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8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8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8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8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8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8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8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8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8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8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8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8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8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8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8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8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8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8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8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8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8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8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8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8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8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8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8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8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8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8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8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8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8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8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8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8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8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8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8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8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8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8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8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8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8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8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8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8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8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8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8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8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8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8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8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8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8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8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8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8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8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8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8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8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8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8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8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8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8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8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8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8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8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8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8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8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8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8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8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8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8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8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8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8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8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8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8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8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8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8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8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8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8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8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8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8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8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8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8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8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8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8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8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8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8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8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8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8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8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8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8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8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8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8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8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8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8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8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8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8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8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8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8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8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8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8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8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8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8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8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8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8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8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8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8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8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8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8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8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8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8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8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8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8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8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8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8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8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8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8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8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8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8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8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8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8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8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8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8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8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8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8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8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8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8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8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8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8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8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8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8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8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8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8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8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8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8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8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8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8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8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8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8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8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8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8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8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8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8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8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8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8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8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8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8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8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8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8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8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8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8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8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8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8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8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8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8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8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8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8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8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8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8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8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8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8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8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8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8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8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8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8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8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8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8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8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8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8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8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8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8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8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8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8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8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8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8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8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8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8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8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8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8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8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8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8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8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8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8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8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8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8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8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8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8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8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8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8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8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8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8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8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8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8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8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8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8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8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8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8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8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8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8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8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8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8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8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8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8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8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8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8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8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8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8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8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8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8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8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8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8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8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8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8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8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8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8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8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8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8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8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8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8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8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8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8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8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8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8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8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8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8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8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8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8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8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8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8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8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8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8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8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8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8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8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8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8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8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8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8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8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8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8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8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8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8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8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8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8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8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8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8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8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8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8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8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8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8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8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8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8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8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8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8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8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8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8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8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8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8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8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8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8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8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8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8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8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8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8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8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8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8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8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8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8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8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8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8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8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8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8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8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8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8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8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8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8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8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8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8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8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8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8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8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8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8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8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8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8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8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8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8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8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8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8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8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8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8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8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8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8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8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8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8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8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8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8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8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8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8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8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8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8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8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8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8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8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8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8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8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8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8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8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8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8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8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8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8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8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8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8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8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8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8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8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8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8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8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8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8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8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8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8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8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8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8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8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8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8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8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8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8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8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8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8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8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8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8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8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8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8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8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8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8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8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8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8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8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8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8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8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8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8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8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8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8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8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8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8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8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8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8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8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8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8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8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8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8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8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8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8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8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8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8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8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8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8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8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8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8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8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8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8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8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8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8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8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8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8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8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8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8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8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8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8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8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8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8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8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8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8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8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8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8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8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8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8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8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8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8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8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8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8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8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8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8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8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8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8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8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8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8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8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8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8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8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8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8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8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8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8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8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8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8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8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8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8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8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8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8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8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8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8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8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8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8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8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8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8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8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8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8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8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8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8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8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8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8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8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8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8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8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8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8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8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8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8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8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8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8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8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8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8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8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8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8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8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8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8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8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8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8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8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8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8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8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8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8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8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8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8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8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8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8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8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8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8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8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8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8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8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8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8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8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8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8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8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8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8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8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8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8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8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8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8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8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8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8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8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8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8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8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8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8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8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8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8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8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8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8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8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8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8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8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8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8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8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8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8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8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8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8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8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8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8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8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8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8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8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8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8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8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8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8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8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8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8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8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8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8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8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8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8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8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8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8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8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8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8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8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8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8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8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8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8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8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8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8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8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8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8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8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8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8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8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8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8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8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8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8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8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8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8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8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8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8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8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8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8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8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8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8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8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8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8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8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8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8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8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8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8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8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8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8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8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8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8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8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8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8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8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8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8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8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8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8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8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8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8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8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8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8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8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8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8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8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8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8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8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8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8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8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8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8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8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8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8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8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8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8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8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8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8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8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8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8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8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8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8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8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8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8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8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8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8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8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8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8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8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8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8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8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8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8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8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8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8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8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8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8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8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8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8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8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8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8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8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8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8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8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8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8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8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8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8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8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8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8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8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8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8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8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8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8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8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8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8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8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8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8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8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8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8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8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8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8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8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8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8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8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8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8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8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8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8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8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8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8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8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8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8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8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8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8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8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8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8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8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8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8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8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8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8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8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8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8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8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8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8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8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8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8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8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8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8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8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8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8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8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8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8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8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8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8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8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8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8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8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8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8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8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8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8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8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8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8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8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8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8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8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8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8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8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8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8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8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8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8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8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8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8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8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8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8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8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8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8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8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8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8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8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8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8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8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8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8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8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8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8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8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8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8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8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8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8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8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8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8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8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8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8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8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8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8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8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8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8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8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8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8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8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8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8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8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8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8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8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8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8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8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8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8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8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8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8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8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8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8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8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8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8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8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8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8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8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8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8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8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8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8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8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8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8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8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8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8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8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8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8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8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8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8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8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8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8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8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8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8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8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8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8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8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8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8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8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8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8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8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8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8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8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8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8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8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8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8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8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8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8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8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8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8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8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8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8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8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8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8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8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8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8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8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8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8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8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8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8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8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8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8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8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8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8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8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8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8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8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8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8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8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8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8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8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8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8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8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8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8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8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8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8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8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8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8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8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8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8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8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8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8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8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8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8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8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8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8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8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8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8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8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8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8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8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8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8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8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8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8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8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8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8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8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8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8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8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8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8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8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8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8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8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8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8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8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8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8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8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8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8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8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8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8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8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8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8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8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8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8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8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8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8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8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8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8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8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8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8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8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8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8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8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8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8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8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8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8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8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8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8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8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8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8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8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8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8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8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8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8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8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8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8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8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8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8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8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8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8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8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8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8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8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8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8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8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8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8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8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8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8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8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8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8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8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8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8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8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8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8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8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8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8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8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8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8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8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8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8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8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8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8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8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8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8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8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8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8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8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8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8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8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8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8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8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8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8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8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8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8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8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8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8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8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8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8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8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8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8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8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8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8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8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8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8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8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8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8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8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8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8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8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8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8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8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8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8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8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8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8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8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8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8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8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8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8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8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8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8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8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8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8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8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8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8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8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8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8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8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8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8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8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8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8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8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8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8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8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8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8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8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8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8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8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8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8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8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8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8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8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8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8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8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8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8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8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8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8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8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8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8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8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8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8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8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8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8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8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8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8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8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8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8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8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8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8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8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8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8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8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8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8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8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8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8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8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8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8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8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8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8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8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8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8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8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8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8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8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8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8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8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8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8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8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8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8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8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8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8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8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8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8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8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8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8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8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8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8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8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8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8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8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8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8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8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8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8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8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8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8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8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8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8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8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8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8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8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8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8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8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8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8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8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8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8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8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8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8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8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8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8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8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8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8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8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8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8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8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8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8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8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8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8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8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8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8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8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8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8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8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8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8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8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8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8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8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8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8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8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8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8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8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8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8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8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8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8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8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8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8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8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8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8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8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8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8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8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8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8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8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8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8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8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8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8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8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8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8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8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8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8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8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8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8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8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8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8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8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8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8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8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8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8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8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8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8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8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8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8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8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8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8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8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8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8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8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8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8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8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8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8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8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8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8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8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8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8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8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8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8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8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8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8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8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8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8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8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8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8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8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8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8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8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8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8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8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8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8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8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8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8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8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8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8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8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8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8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8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8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8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8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8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8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8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8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8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8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8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8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8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8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8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8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8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8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8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8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8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8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8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8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8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8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8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8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8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8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8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8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8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8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8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8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8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8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8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8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8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8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8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8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8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8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8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8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8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8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8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8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8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8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8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8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8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8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8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8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8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8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8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8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8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8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8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8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8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8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8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8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8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8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8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8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8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8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8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8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8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8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8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8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8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8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8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8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8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8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8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8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8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8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8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8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8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8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8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8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8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8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8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8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8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8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8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8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8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8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8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8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8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8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8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8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8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8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8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8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8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8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8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8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8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8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8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8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8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8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8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8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8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8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8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8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8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8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8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8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8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8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8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8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8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8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8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8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8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8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8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8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8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8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8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8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8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8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8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8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8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8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8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8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8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8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8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8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8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8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8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8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8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8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8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8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8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8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8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8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8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8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8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8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8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8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8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8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8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8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8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8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8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8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8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8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8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8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8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8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8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8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8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8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8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8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8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8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8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8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8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8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8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8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8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8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8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8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8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8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8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8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8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8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8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8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8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8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8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8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8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8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8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8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8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8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8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8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8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8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8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8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8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8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8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8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8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8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8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8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8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8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8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8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8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8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8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8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8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8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8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8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8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8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8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8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8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8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8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8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8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8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8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8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8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8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8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8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8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8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8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8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8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8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8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8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8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8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8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8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8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8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8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8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8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8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8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8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8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8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8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8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8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8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8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8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8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8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8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8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8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8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8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8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8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8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8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8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8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8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8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8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8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8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8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8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8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8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8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8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8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8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8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8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8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8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8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8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8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8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8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8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8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8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8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8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8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8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8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8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8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8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8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8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8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8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8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8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8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8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8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8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8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8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8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8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8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8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8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8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8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8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8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8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8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8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8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8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8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8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8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8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8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8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8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8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8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8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8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8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8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8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8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8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8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8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8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8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8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8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8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8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8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8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8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8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8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8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8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8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8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8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8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8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8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8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8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8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8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8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8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8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8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8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8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8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8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8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8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8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8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8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8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8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8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8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8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8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8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8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8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8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8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8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8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8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8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8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8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8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8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8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8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8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8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8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8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8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8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8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8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8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8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8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8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8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8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8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8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8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8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8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8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8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8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8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8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8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8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8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8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8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8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8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8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8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8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8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8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8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8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8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8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8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8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8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8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8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8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8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8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8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8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8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8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8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8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8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8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8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8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8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8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8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8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8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8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8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8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8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8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8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8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8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8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8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8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8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8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8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8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8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8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8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8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8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8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8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8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8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8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8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8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8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8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8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8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8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8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8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8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8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8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8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8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8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8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8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8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8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8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8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8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8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8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8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8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8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8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8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8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8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8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8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8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8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8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8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8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8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8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8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8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8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8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8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8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8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8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8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8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8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8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8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8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8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8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8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8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8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8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8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8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8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8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8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8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8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8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8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8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8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8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8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8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8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8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8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8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8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8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8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8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8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8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8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8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8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8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8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8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8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8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8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8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8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8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8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8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8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8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8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8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8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8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8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8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8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8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8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8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8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8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8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8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8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8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8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8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8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8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8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8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8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8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8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8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8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8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8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8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8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8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8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8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8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8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8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8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8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8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8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8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8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8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8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8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8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8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8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8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8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8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8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8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8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8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8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8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8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8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8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8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8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8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8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8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8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8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8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8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8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8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8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8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8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8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8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8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8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8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8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8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8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8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8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8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8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8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8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8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8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8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8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8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8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8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8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8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8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8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8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8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8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8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8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8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8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8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8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8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8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8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8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8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8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8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8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8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8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8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8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8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8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8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8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8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8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8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8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8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8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8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8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8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8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8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8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8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8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8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8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8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8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8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8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8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8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8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8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8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8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8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8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8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8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8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8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8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8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8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8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8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8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8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8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8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8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8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8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8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8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8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8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8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8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8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8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8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8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8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8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8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8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8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8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8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8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8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8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8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8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8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8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8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8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8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8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8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8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8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8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8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8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8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8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8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8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8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8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8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8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8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8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8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8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8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8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8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8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8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8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8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8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8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8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8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8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8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8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8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8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8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8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8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8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8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8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8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8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8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8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8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8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8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8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8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8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8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8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8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8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8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8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8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8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8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8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8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8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8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8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8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8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8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8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8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8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8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8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8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8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8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8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8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8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8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8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8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8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8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8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8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8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8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8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8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8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8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8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8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8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8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8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8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8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8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8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8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8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8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8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8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8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8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8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8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8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8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8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8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8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8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8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8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8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8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8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8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8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8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8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8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8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8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8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8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8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8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8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8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8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8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8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8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8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8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8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8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8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8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8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8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8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8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8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8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8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8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8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8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8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8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8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8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8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8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8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8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8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8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8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8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8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8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8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8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8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8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8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8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8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8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8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8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8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8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8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8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8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8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8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8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8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8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8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8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8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8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8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8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8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8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8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8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8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8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8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8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8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8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8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8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8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8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8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8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8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8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8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8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8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8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8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8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8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8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8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8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8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8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8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8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8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8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8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8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8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8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8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8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8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8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8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8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8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8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8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8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8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8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8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8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8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8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8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8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8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8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8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8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8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8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8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8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8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8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8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8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8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8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8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8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8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8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8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8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8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8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8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8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8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8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8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8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8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8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8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8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8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8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8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8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8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8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8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8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8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8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8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8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8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8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8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8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8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8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8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8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8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8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8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8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8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8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8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8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8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8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8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8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8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8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8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8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8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8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8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8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8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8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8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8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8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8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8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58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8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8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8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8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8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8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58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8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8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8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8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8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8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8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8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8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8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8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8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8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8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8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8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8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8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8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8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8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8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8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8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8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8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8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8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8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8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8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8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8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8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8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8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8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8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8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8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8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8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8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8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8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8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8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8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8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8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8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8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8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8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8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8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8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8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8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8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8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8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8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8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8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8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4" name="Google Shape;7744;p58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745" name="Google Shape;7745;p58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746" name="Google Shape;7746;p58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47" name="Google Shape;7747;p58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748" name="Google Shape;7748;p58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9" name="Google Shape;7749;p58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0" name="Google Shape;7750;p58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751" name="Google Shape;7751;p58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2" name="Google Shape;7752;p58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53" name="Google Shape;7753;p58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754" name="Google Shape;7754;p58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755" name="Google Shape;7755;p58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8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8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758" name="Google Shape;7758;p58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8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8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761" name="Google Shape;7761;p58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8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8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764" name="Google Shape;7764;p58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8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8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767" name="Google Shape;7767;p58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8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69" name="Google Shape;7769;p58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770" name="Google Shape;7770;p58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771" name="Google Shape;7771;p58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8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3" name="Google Shape;7773;p58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8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8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6" name="Google Shape;7776;p58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7" name="Google Shape;7777;p58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778" name="Google Shape;7778;p58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8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0" name="Google Shape;7780;p58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781" name="Google Shape;7781;p58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8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3" name="Google Shape;7783;p58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784" name="Google Shape;7784;p58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8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6" name="Google Shape;7786;p58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787" name="Google Shape;7787;p58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8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9" name="Google Shape;7789;p58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790" name="Google Shape;7790;p58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8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2" name="Google Shape;7792;p58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793" name="Google Shape;7793;p58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4" name="Google Shape;7794;p58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5" name="Google Shape;7795;p58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796" name="Google Shape;7796;p58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7" name="Google Shape;7797;p58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98" name="Google Shape;7798;p58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799" name="Google Shape;7799;p58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800" name="Google Shape;7800;p58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1" name="Google Shape;7801;p58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8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8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804" name="Google Shape;7804;p58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8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8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807" name="Google Shape;7807;p58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8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8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810" name="Google Shape;7810;p58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8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8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813" name="Google Shape;7813;p58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8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15" name="Google Shape;7815;p58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816" name="Google Shape;7816;p58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817" name="Google Shape;7817;p58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8" name="Google Shape;7818;p58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9" name="Google Shape;7819;p58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8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8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822" name="Google Shape;7822;p58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8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8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825" name="Google Shape;7825;p58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8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8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828" name="Google Shape;7828;p58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8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8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831" name="Google Shape;7831;p58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8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3" name="Google Shape;7833;p58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834" name="Google Shape;7834;p58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5" name="Google Shape;7835;p58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6" name="Google Shape;7836;p58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837" name="Google Shape;7837;p58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8" name="Google Shape;7838;p58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9" name="Google Shape;7839;p58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840" name="Google Shape;7840;p58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41" name="Google Shape;7841;p58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842" name="Google Shape;7842;p58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3" name="Google Shape;7843;p58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4" name="Google Shape;7844;p58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845" name="Google Shape;7845;p58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6" name="Google Shape;7846;p58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47" name="Google Shape;7847;p58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848" name="Google Shape;7848;p58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849" name="Google Shape;7849;p58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0" name="Google Shape;7850;p58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1" name="Google Shape;7851;p58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2" name="Google Shape;7852;p58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3" name="Google Shape;7853;p58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4" name="Google Shape;7854;p58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55" name="Google Shape;7855;p58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856" name="Google Shape;7856;p58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7" name="Google Shape;7857;p58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58" name="Google Shape;7858;p58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859" name="Google Shape;7859;p58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0" name="Google Shape;7860;p58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61" name="Google Shape;7861;p58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862" name="Google Shape;7862;p58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3" name="Google Shape;7863;p58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64" name="Google Shape;7864;p58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865" name="Google Shape;7865;p58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6" name="Google Shape;7866;p58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67" name="Google Shape;7867;p58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868" name="Google Shape;7868;p58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9" name="Google Shape;7869;p58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70" name="Google Shape;7870;p58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871" name="Google Shape;7871;p58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2" name="Google Shape;7872;p58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73" name="Google Shape;7873;p58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874" name="Google Shape;7874;p58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5" name="Google Shape;7875;p58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76" name="Google Shape;7876;p58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877" name="Google Shape;7877;p58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8" name="Google Shape;7878;p58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79" name="Google Shape;7879;p58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880" name="Google Shape;7880;p58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1" name="Google Shape;7881;p58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82" name="Google Shape;7882;p58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883" name="Google Shape;7883;p58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884" name="Google Shape;7884;p58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5" name="Google Shape;7885;p58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6" name="Google Shape;7886;p58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7" name="Google Shape;7887;p58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8" name="Google Shape;7888;p58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9" name="Google Shape;7889;p58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0" name="Google Shape;7890;p58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1" name="Google Shape;7891;p58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2" name="Google Shape;7892;p58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3" name="Google Shape;7893;p58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4" name="Google Shape;7894;p58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5" name="Google Shape;7895;p58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6" name="Google Shape;7896;p58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7" name="Google Shape;7897;p58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8" name="Google Shape;7898;p58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9" name="Google Shape;7899;p58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0" name="Google Shape;7900;p58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1" name="Google Shape;7901;p58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902" name="Google Shape;7902;p58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3" name="Google Shape;7903;p58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4" name="Google Shape;7904;p58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905" name="Google Shape;7905;p58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6" name="Google Shape;7906;p58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7" name="Google Shape;7907;p58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908" name="Google Shape;7908;p58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9" name="Google Shape;7909;p58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0" name="Google Shape;7910;p58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911" name="Google Shape;7911;p58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2" name="Google Shape;7912;p58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3" name="Google Shape;7913;p58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914" name="Google Shape;7914;p58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5" name="Google Shape;7915;p58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6" name="Google Shape;7916;p58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917" name="Google Shape;7917;p58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8" name="Google Shape;7918;p58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19" name="Google Shape;7919;p58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920" name="Google Shape;7920;p58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1" name="Google Shape;7921;p58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22" name="Google Shape;7922;p58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923" name="Google Shape;7923;p58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4" name="Google Shape;7924;p58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25" name="Google Shape;7925;p58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926" name="Google Shape;7926;p58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7" name="Google Shape;7927;p58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28" name="Google Shape;7928;p58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929" name="Google Shape;7929;p58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0" name="Google Shape;7930;p58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1" name="Google Shape;7931;p58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932" name="Google Shape;7932;p58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3" name="Google Shape;7933;p58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4" name="Google Shape;7934;p58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935" name="Google Shape;7935;p58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6" name="Google Shape;7936;p58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7" name="Google Shape;7937;p58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938" name="Google Shape;7938;p58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8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940" name="Google Shape;7940;p58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941" name="Google Shape;7941;p58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42" name="Google Shape;7942;p58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943" name="Google Shape;7943;p58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4" name="Google Shape;7944;p58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945" name="Google Shape;7945;p58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946" name="Google Shape;7946;p58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47" name="Google Shape;7947;p58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948" name="Google Shape;7948;p58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949" name="Google Shape;7949;p58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0" name="Google Shape;7950;p58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1" name="Google Shape;7951;p58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2" name="Google Shape;7952;p58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3" name="Google Shape;7953;p58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4" name="Google Shape;7954;p58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5" name="Google Shape;7955;p58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56" name="Google Shape;7956;p58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957" name="Google Shape;7957;p58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958" name="Google Shape;7958;p58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59" name="Google Shape;7959;p58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0" name="Google Shape;7960;p58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1" name="Google Shape;7961;p58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2" name="Google Shape;7962;p58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3" name="Google Shape;7963;p58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4" name="Google Shape;7964;p58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5" name="Google Shape;7965;p58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6" name="Google Shape;7966;p58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7" name="Google Shape;7967;p58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8" name="Google Shape;7968;p58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69" name="Google Shape;7969;p58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70" name="Google Shape;7970;p58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971" name="Google Shape;7971;p58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972" name="Google Shape;7972;p58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973" name="Google Shape;7973;p58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4" name="Google Shape;7974;p58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5" name="Google Shape;7975;p58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6" name="Google Shape;7976;p58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7" name="Google Shape;7977;p58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8" name="Google Shape;7978;p58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79" name="Google Shape;7979;p58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0" name="Google Shape;7980;p58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1" name="Google Shape;7981;p58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2" name="Google Shape;7982;p58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3" name="Google Shape;7983;p58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4" name="Google Shape;7984;p58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5" name="Google Shape;7985;p58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6" name="Google Shape;7986;p58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7" name="Google Shape;7987;p58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8" name="Google Shape;7988;p58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89" name="Google Shape;7989;p58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0" name="Google Shape;7990;p58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1" name="Google Shape;7991;p58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2" name="Google Shape;7992;p58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3" name="Google Shape;7993;p58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4" name="Google Shape;7994;p58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5" name="Google Shape;7995;p58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96" name="Google Shape;7996;p58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997" name="Google Shape;7997;p58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998" name="Google Shape;7998;p58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999" name="Google Shape;7999;p58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000" name="Google Shape;8000;p58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1" name="Google Shape;8001;p58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2" name="Google Shape;8002;p58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3" name="Google Shape;8003;p58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4" name="Google Shape;8004;p58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5" name="Google Shape;8005;p58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06" name="Google Shape;8006;p58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8007" name="Google Shape;8007;p58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008" name="Google Shape;8008;p58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09" name="Google Shape;8009;p58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0" name="Google Shape;8010;p58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1" name="Google Shape;8011;p58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2" name="Google Shape;8012;p58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3" name="Google Shape;8013;p58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4" name="Google Shape;8014;p58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5" name="Google Shape;8015;p58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6" name="Google Shape;8016;p58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7" name="Google Shape;8017;p58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8" name="Google Shape;8018;p58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19" name="Google Shape;8019;p58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8020" name="Google Shape;8020;p58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8021" name="Google Shape;8021;p58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022" name="Google Shape;8022;p58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3" name="Google Shape;8023;p58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4" name="Google Shape;8024;p58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5" name="Google Shape;8025;p58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6" name="Google Shape;8026;p58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7" name="Google Shape;8027;p58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8028" name="Google Shape;8028;p58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8029" name="Google Shape;8029;p58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030" name="Google Shape;8030;p58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031" name="Google Shape;8031;p58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032" name="Google Shape;8032;p58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033" name="Google Shape;8033;p58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8034" name="Google Shape;8034;p58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8035" name="Google Shape;8035;p58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036" name="Google Shape;8036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037" name="Google Shape;8037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038" name="Google Shape;8038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8039" name="Google Shape;8039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040" name="Google Shape;8040;p58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41" name="Google Shape;8041;p58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8042" name="Google Shape;8042;p58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8043" name="Google Shape;8043;p58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044" name="Google Shape;8044;p58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045" name="Google Shape;8045;p58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6" name="Google Shape;8046;p58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7" name="Google Shape;8047;p58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048" name="Google Shape;8048;p58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9" name="Google Shape;8049;p58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0" name="Google Shape;8050;p58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051" name="Google Shape;8051;p58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2" name="Google Shape;8052;p58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3" name="Google Shape;8053;p58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054" name="Google Shape;8054;p58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5" name="Google Shape;8055;p58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6" name="Google Shape;8056;p58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057" name="Google Shape;8057;p58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8" name="Google Shape;8058;p58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9" name="Google Shape;8059;p58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060" name="Google Shape;8060;p58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1" name="Google Shape;8061;p58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2" name="Google Shape;8062;p58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063" name="Google Shape;8063;p58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4" name="Google Shape;8064;p58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5" name="Google Shape;8065;p58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066" name="Google Shape;8066;p58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7" name="Google Shape;8067;p58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8" name="Google Shape;8068;p58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069" name="Google Shape;8069;p58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0" name="Google Shape;8070;p58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1" name="Google Shape;8071;p58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072" name="Google Shape;8072;p58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3" name="Google Shape;8073;p58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4" name="Google Shape;8074;p58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075" name="Google Shape;8075;p58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6" name="Google Shape;8076;p58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7" name="Google Shape;8077;p58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078" name="Google Shape;8078;p58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9" name="Google Shape;8079;p58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0" name="Google Shape;8080;p58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081" name="Google Shape;8081;p58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2" name="Google Shape;8082;p58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3" name="Google Shape;8083;p58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084" name="Google Shape;8084;p58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5" name="Google Shape;8085;p58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6" name="Google Shape;8086;p58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087" name="Google Shape;8087;p58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8" name="Google Shape;8088;p58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9" name="Google Shape;8089;p58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090" name="Google Shape;8090;p58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1" name="Google Shape;8091;p58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2" name="Google Shape;8092;p58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093" name="Google Shape;8093;p58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4" name="Google Shape;8094;p58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5" name="Google Shape;8095;p58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096" name="Google Shape;8096;p58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7" name="Google Shape;8097;p58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8" name="Google Shape;8098;p58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099" name="Google Shape;8099;p58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0" name="Google Shape;8100;p58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1" name="Google Shape;8101;p58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102" name="Google Shape;8102;p58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3" name="Google Shape;8103;p58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4" name="Google Shape;8104;p58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105" name="Google Shape;8105;p58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6" name="Google Shape;8106;p58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7" name="Google Shape;8107;p58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108" name="Google Shape;8108;p58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9" name="Google Shape;8109;p58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0" name="Google Shape;8110;p58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111" name="Google Shape;8111;p58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2" name="Google Shape;8112;p58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3" name="Google Shape;8113;p58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114" name="Google Shape;8114;p58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5" name="Google Shape;8115;p58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6" name="Google Shape;8116;p58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117" name="Google Shape;8117;p58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8" name="Google Shape;8118;p58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9" name="Google Shape;8119;p58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120" name="Google Shape;8120;p58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1" name="Google Shape;8121;p58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2" name="Google Shape;8122;p58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123" name="Google Shape;8123;p58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4" name="Google Shape;8124;p58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5" name="Google Shape;8125;p58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126" name="Google Shape;8126;p58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8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8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129" name="Google Shape;8129;p58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8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1" name="Google Shape;8131;p58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132" name="Google Shape;8132;p58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3" name="Google Shape;8133;p58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4" name="Google Shape;8134;p58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135" name="Google Shape;8135;p58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6" name="Google Shape;8136;p58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7" name="Google Shape;8137;p58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138" name="Google Shape;8138;p58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58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0" name="Google Shape;8140;p58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141" name="Google Shape;8141;p58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58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3" name="Google Shape;8143;p58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144" name="Google Shape;8144;p58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58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6" name="Google Shape;8146;p58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147" name="Google Shape;8147;p58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58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9" name="Google Shape;8149;p58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150" name="Google Shape;8150;p58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1" name="Google Shape;8151;p58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2" name="Google Shape;8152;p58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153" name="Google Shape;8153;p58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4" name="Google Shape;8154;p58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5" name="Google Shape;8155;p58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156" name="Google Shape;8156;p58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7" name="Google Shape;8157;p58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8" name="Google Shape;8158;p58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159" name="Google Shape;8159;p58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8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1" name="Google Shape;8161;p58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162" name="Google Shape;8162;p58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58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4" name="Google Shape;8164;p58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165" name="Google Shape;8165;p58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58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7" name="Google Shape;8167;p58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168" name="Google Shape;8168;p58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58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0" name="Google Shape;8170;p58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171" name="Google Shape;8171;p58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58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3" name="Google Shape;8173;p58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174" name="Google Shape;8174;p58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5" name="Google Shape;8175;p58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6" name="Google Shape;8176;p58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177" name="Google Shape;8177;p58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8" name="Google Shape;8178;p58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9" name="Google Shape;8179;p58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180" name="Google Shape;8180;p58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1" name="Google Shape;8181;p58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2" name="Google Shape;8182;p58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183" name="Google Shape;8183;p58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4" name="Google Shape;8184;p58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5" name="Google Shape;8185;p58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186" name="Google Shape;8186;p58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7" name="Google Shape;8187;p58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8" name="Google Shape;8188;p58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189" name="Google Shape;8189;p58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0" name="Google Shape;8190;p58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1" name="Google Shape;8191;p58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192" name="Google Shape;8192;p58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58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4" name="Google Shape;8194;p58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195" name="Google Shape;8195;p58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6" name="Google Shape;8196;p58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7" name="Google Shape;8197;p58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198" name="Google Shape;8198;p58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9" name="Google Shape;8199;p58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0" name="Google Shape;8200;p58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201" name="Google Shape;8201;p58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2" name="Google Shape;8202;p58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3" name="Google Shape;8203;p58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204" name="Google Shape;8204;p58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5" name="Google Shape;8205;p58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6" name="Google Shape;8206;p58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207" name="Google Shape;8207;p58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8" name="Google Shape;8208;p58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9" name="Google Shape;8209;p58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210" name="Google Shape;8210;p58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1" name="Google Shape;8211;p58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2" name="Google Shape;8212;p58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213" name="Google Shape;8213;p58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4" name="Google Shape;8214;p58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5" name="Google Shape;8215;p58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216" name="Google Shape;8216;p58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7" name="Google Shape;8217;p58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8" name="Google Shape;8218;p58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219" name="Google Shape;8219;p58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0" name="Google Shape;8220;p58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1" name="Google Shape;8221;p58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222" name="Google Shape;8222;p58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3" name="Google Shape;8223;p58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4" name="Google Shape;8224;p58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225" name="Google Shape;8225;p58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6" name="Google Shape;8226;p58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7" name="Google Shape;8227;p58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228" name="Google Shape;8228;p58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9" name="Google Shape;8229;p58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30" name="Google Shape;8230;p58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58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32" name="Google Shape;8232;p58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233" name="Google Shape;8233;p58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8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8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236" name="Google Shape;8236;p58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8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38" name="Google Shape;8238;p58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58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0" name="Google Shape;8240;p58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241" name="Google Shape;8241;p58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8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3" name="Google Shape;8243;p58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244" name="Google Shape;8244;p58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5" name="Google Shape;8245;p58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6" name="Google Shape;8246;p58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247" name="Google Shape;8247;p58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8" name="Google Shape;8248;p58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9" name="Google Shape;8249;p58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250" name="Google Shape;8250;p58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58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2" name="Google Shape;8252;p58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253" name="Google Shape;8253;p58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58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5" name="Google Shape;8255;p58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256" name="Google Shape;8256;p58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8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8" name="Google Shape;8258;p58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259" name="Google Shape;8259;p58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8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1" name="Google Shape;8261;p58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262" name="Google Shape;8262;p58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8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4" name="Google Shape;8264;p58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265" name="Google Shape;8265;p58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8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7" name="Google Shape;8267;p58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268" name="Google Shape;8268;p58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8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0" name="Google Shape;8270;p58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271" name="Google Shape;8271;p58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8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73" name="Google Shape;8273;p58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274" name="Google Shape;8274;p58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8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76" name="Google Shape;8276;p58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58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78" name="Google Shape;8278;p58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279" name="Google Shape;8279;p58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8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1" name="Google Shape;8281;p58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282" name="Google Shape;8282;p58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8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4" name="Google Shape;8284;p58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285" name="Google Shape;8285;p58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8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7" name="Google Shape;8287;p58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288" name="Google Shape;8288;p58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8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0" name="Google Shape;8290;p58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291" name="Google Shape;8291;p58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8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3" name="Google Shape;8293;p58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294" name="Google Shape;8294;p58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8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6" name="Google Shape;8296;p58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297" name="Google Shape;8297;p58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8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99" name="Google Shape;8299;p58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300" name="Google Shape;8300;p58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8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2" name="Google Shape;8302;p58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303" name="Google Shape;8303;p58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8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5" name="Google Shape;8305;p58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306" name="Google Shape;8306;p58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8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08" name="Google Shape;8308;p58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309" name="Google Shape;8309;p58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8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1" name="Google Shape;8311;p58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312" name="Google Shape;8312;p58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8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4" name="Google Shape;8314;p58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315" name="Google Shape;8315;p58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58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7" name="Google Shape;8317;p58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318" name="Google Shape;8318;p58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58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0" name="Google Shape;8320;p58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321" name="Google Shape;8321;p58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58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3" name="Google Shape;8323;p58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324" name="Google Shape;8324;p58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5" name="Google Shape;8325;p58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6" name="Google Shape;8326;p58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327" name="Google Shape;8327;p58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58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9" name="Google Shape;8329;p58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330" name="Google Shape;8330;p58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58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2" name="Google Shape;8332;p58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333" name="Google Shape;8333;p58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58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5" name="Google Shape;8335;p58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336" name="Google Shape;8336;p58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7" name="Google Shape;8337;p58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8" name="Google Shape;8338;p58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339" name="Google Shape;8339;p58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0" name="Google Shape;8340;p58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1" name="Google Shape;8341;p58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342" name="Google Shape;8342;p58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3" name="Google Shape;8343;p58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4" name="Google Shape;8344;p58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345" name="Google Shape;8345;p58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6" name="Google Shape;8346;p58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7" name="Google Shape;8347;p58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348" name="Google Shape;8348;p58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8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50" name="Google Shape;8350;p58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58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2" name="Google Shape;8352;p58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353" name="Google Shape;8353;p58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4" name="Google Shape;8354;p58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5" name="Google Shape;8355;p58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356" name="Google Shape;8356;p58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7" name="Google Shape;8357;p58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8" name="Google Shape;8358;p58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359" name="Google Shape;8359;p58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0" name="Google Shape;8360;p58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361" name="Google Shape;8361;p58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362" name="Google Shape;8362;p58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363" name="Google Shape;8363;p58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8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5" name="Google Shape;8365;p58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6" name="Google Shape;8366;p58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8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8" name="Google Shape;8368;p58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9" name="Google Shape;8369;p58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8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1" name="Google Shape;8371;p58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2" name="Google Shape;8372;p58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8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4" name="Google Shape;8374;p58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5" name="Google Shape;8375;p58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8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7" name="Google Shape;8377;p58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8" name="Google Shape;8378;p58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8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0" name="Google Shape;8380;p58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1" name="Google Shape;8381;p58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8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3" name="Google Shape;8383;p58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4" name="Google Shape;8384;p58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8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6" name="Google Shape;8386;p58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7" name="Google Shape;8387;p58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8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9" name="Google Shape;8389;p58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0" name="Google Shape;8390;p58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8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2" name="Google Shape;8392;p58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3" name="Google Shape;8393;p58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8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5" name="Google Shape;8395;p58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6" name="Google Shape;8396;p58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8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8" name="Google Shape;8398;p58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9" name="Google Shape;8399;p58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8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58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2" name="Google Shape;8402;p58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8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58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5" name="Google Shape;8405;p58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8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8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8" name="Google Shape;8408;p58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8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8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1" name="Google Shape;8411;p58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8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8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4" name="Google Shape;8414;p58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8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58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7" name="Google Shape;8417;p58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8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8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420" name="Google Shape;8420;p58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8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8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423" name="Google Shape;8423;p58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8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8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426" name="Google Shape;8426;p58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8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8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429" name="Google Shape;8429;p58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8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8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432" name="Google Shape;8432;p58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8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8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435" name="Google Shape;8435;p58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8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8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438" name="Google Shape;8438;p58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8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8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441" name="Google Shape;8441;p58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8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8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444" name="Google Shape;8444;p58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8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8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447" name="Google Shape;8447;p58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8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9" name="Google Shape;8449;p58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450" name="Google Shape;8450;p58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1" name="Google Shape;8451;p58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452" name="Google Shape;8452;p58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58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54" name="Google Shape;8454;p58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455" name="Google Shape;8455;p58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6" name="Google Shape;8456;p58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7" name="Google Shape;8457;p58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458" name="Google Shape;8458;p58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9" name="Google Shape;8459;p58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0" name="Google Shape;8460;p58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461" name="Google Shape;8461;p58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2" name="Google Shape;8462;p58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3" name="Google Shape;8463;p58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464" name="Google Shape;8464;p58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5" name="Google Shape;8465;p58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6" name="Google Shape;8466;p58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467" name="Google Shape;8467;p58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8" name="Google Shape;8468;p58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9" name="Google Shape;8469;p58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470" name="Google Shape;8470;p58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1" name="Google Shape;8471;p58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2" name="Google Shape;8472;p58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473" name="Google Shape;8473;p58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4" name="Google Shape;8474;p58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5" name="Google Shape;8475;p58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476" name="Google Shape;8476;p58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77" name="Google Shape;8477;p58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78" name="Google Shape;8478;p58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479" name="Google Shape;8479;p58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0" name="Google Shape;8480;p58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1" name="Google Shape;8481;p58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482" name="Google Shape;8482;p58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3" name="Google Shape;8483;p58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4" name="Google Shape;8484;p58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485" name="Google Shape;8485;p58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6" name="Google Shape;8486;p58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87" name="Google Shape;8487;p58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488" name="Google Shape;8488;p58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9" name="Google Shape;8489;p58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0" name="Google Shape;8490;p58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491" name="Google Shape;8491;p58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2" name="Google Shape;8492;p58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3" name="Google Shape;8493;p58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494" name="Google Shape;8494;p58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5" name="Google Shape;8495;p58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6" name="Google Shape;8496;p58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497" name="Google Shape;8497;p58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98" name="Google Shape;8498;p58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9" name="Google Shape;8499;p58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500" name="Google Shape;8500;p58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1" name="Google Shape;8501;p58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2" name="Google Shape;8502;p58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503" name="Google Shape;8503;p58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4" name="Google Shape;8504;p58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5" name="Google Shape;8505;p58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506" name="Google Shape;8506;p58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07" name="Google Shape;8507;p58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08" name="Google Shape;8508;p58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509" name="Google Shape;8509;p58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0" name="Google Shape;8510;p58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1" name="Google Shape;8511;p58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512" name="Google Shape;8512;p58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3" name="Google Shape;8513;p58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4" name="Google Shape;8514;p58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515" name="Google Shape;8515;p58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6" name="Google Shape;8516;p58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17" name="Google Shape;8517;p58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518" name="Google Shape;8518;p58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9" name="Google Shape;8519;p58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0" name="Google Shape;8520;p58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521" name="Google Shape;8521;p58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2" name="Google Shape;8522;p58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3" name="Google Shape;8523;p58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524" name="Google Shape;8524;p58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5" name="Google Shape;8525;p58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6" name="Google Shape;8526;p58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527" name="Google Shape;8527;p58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28" name="Google Shape;8528;p58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9" name="Google Shape;8529;p58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530" name="Google Shape;8530;p58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1" name="Google Shape;8531;p58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2" name="Google Shape;8532;p58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533" name="Google Shape;8533;p58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4" name="Google Shape;8534;p58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5" name="Google Shape;8535;p58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536" name="Google Shape;8536;p58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37" name="Google Shape;8537;p58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38" name="Google Shape;8538;p58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539" name="Google Shape;8539;p58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0" name="Google Shape;8540;p58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1" name="Google Shape;8541;p58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542" name="Google Shape;8542;p58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3" name="Google Shape;8543;p58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4" name="Google Shape;8544;p58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545" name="Google Shape;8545;p58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6" name="Google Shape;8546;p58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47" name="Google Shape;8547;p58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548" name="Google Shape;8548;p58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9" name="Google Shape;8549;p58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0" name="Google Shape;8550;p58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551" name="Google Shape;8551;p58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2" name="Google Shape;8552;p58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3" name="Google Shape;8553;p58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554" name="Google Shape;8554;p58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5" name="Google Shape;8555;p58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59" name="Shape 8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60" name="Google Shape;8560;p59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561" name="Google Shape;8561;p59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562" name="Google Shape;8562;p59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59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4" name="Google Shape;8564;p59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59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59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59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59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69" name="Google Shape;8569;p59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570" name="Google Shape;8570;p59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1" name="Google Shape;8571;p59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59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59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59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75" name="Google Shape;8575;p59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576" name="Google Shape;8576;p59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577" name="Google Shape;8577;p59"/>
              <p:cNvCxnSpPr>
                <a:endCxn id="8578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79" name="Google Shape;8579;p59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80" name="Google Shape;8580;p59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81" name="Google Shape;8581;p59"/>
              <p:cNvCxnSpPr>
                <a:stCxn id="8578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582" name="Google Shape;8582;p59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583" name="Google Shape;8583;p59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84" name="Google Shape;8584;p59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85" name="Google Shape;8585;p59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59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7" name="Google Shape;8587;p59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588" name="Google Shape;8588;p59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89" name="Google Shape;8589;p59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0" name="Google Shape;8590;p59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591" name="Google Shape;8591;p59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92" name="Google Shape;8592;p59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93" name="Google Shape;8593;p59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59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4" name="Google Shape;8594;p59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595" name="Google Shape;8595;p59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96" name="Google Shape;8596;p59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97" name="Google Shape;8597;p59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598" name="Google Shape;8598;p59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599" name="Google Shape;8599;p59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600" name="Google Shape;8600;p59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601" name="Google Shape;8601;p59"/>
              <p:cNvCxnSpPr>
                <a:stCxn id="8602" idx="6"/>
                <a:endCxn id="8603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604" name="Google Shape;8604;p59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605" name="Google Shape;8605;p59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603" name="Google Shape;8603;p59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59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7" name="Google Shape;8607;p59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608" name="Google Shape;8608;p59"/>
              <p:cNvCxnSpPr>
                <a:stCxn id="8609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610" name="Google Shape;8610;p59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59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1" name="Google Shape;8611;p59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612" name="Google Shape;8612;p59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613" name="Google Shape;8613;p59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59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5" name="Google Shape;8615;p59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616" name="Google Shape;8616;p59"/>
              <p:cNvCxnSpPr>
                <a:stCxn id="861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602" name="Google Shape;8602;p59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59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18" name="Google Shape;8618;p59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619" name="Google Shape;8619;p59"/>
            <p:cNvCxnSpPr>
              <a:stCxn id="8620" idx="4"/>
              <a:endCxn id="8621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22" name="Google Shape;8622;p59"/>
            <p:cNvCxnSpPr>
              <a:stCxn id="8621" idx="0"/>
              <a:endCxn id="8623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24" name="Google Shape;8624;p59"/>
            <p:cNvCxnSpPr>
              <a:stCxn id="8623" idx="4"/>
              <a:endCxn id="862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26" name="Google Shape;8626;p59"/>
            <p:cNvCxnSpPr>
              <a:stCxn id="8625" idx="0"/>
              <a:endCxn id="8627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627" name="Google Shape;8627;p59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3" name="Google Shape;8623;p59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0" name="Google Shape;8620;p59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5" name="Google Shape;8625;p59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1" name="Google Shape;8621;p59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28" name="Google Shape;8628;p59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629" name="Google Shape;8629;p59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9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9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9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9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4" name="Google Shape;8634;p59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635" name="Google Shape;8635;p59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59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9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9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9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9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1" name="Google Shape;8641;p59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642" name="Google Shape;8642;p59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643" name="Google Shape;8643;p59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644" name="Google Shape;8644;p59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645" name="Google Shape;8645;p59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646" name="Google Shape;8646;p59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647" name="Google Shape;8647;p59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59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59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50" name="Google Shape;8650;p59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651" name="Google Shape;8651;p59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9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9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54" name="Google Shape;8654;p59"/>
            <p:cNvCxnSpPr>
              <a:stCxn id="8651" idx="6"/>
              <a:endCxn id="865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55" name="Google Shape;8655;p59"/>
            <p:cNvCxnSpPr>
              <a:stCxn id="8652" idx="4"/>
              <a:endCxn id="865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57" name="Google Shape;8657;p59"/>
            <p:cNvCxnSpPr>
              <a:stCxn id="8656" idx="6"/>
              <a:endCxn id="865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58" name="Google Shape;8658;p59"/>
            <p:cNvCxnSpPr>
              <a:stCxn id="8653" idx="4"/>
              <a:endCxn id="865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656" name="Google Shape;8656;p59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9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9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61" name="Google Shape;8661;p59"/>
            <p:cNvCxnSpPr>
              <a:endCxn id="866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662" name="Google Shape;8662;p59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663" name="Google Shape;8663;p59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9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9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9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9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8" name="Google Shape;8668;p59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669" name="Google Shape;8669;p59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9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9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9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9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674" name="Google Shape;8674;p59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75" name="Google Shape;8675;p59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76" name="Google Shape;8676;p59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77" name="Google Shape;8677;p59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678" name="Google Shape;8678;p59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679" name="Google Shape;8679;p59"/>
            <p:cNvCxnSpPr>
              <a:stCxn id="8680" idx="2"/>
              <a:endCxn id="8681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82" name="Google Shape;8682;p59"/>
            <p:cNvCxnSpPr>
              <a:stCxn id="8683" idx="0"/>
              <a:endCxn id="8680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84" name="Google Shape;8684;p59"/>
            <p:cNvCxnSpPr>
              <a:stCxn id="8683" idx="2"/>
              <a:endCxn id="8685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86" name="Google Shape;8686;p59"/>
            <p:cNvCxnSpPr>
              <a:stCxn id="8687" idx="0"/>
              <a:endCxn id="8683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88" name="Google Shape;8688;p59"/>
            <p:cNvCxnSpPr>
              <a:stCxn id="8681" idx="2"/>
              <a:endCxn id="8689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90" name="Google Shape;8690;p59"/>
            <p:cNvCxnSpPr>
              <a:stCxn id="8691" idx="0"/>
              <a:endCxn id="8681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87" name="Google Shape;8687;p59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85" name="Google Shape;8685;p59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91" name="Google Shape;8691;p59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89" name="Google Shape;8689;p59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81" name="Google Shape;8681;p59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83" name="Google Shape;8683;p59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80" name="Google Shape;8680;p59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692" name="Google Shape;8692;p59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693" name="Google Shape;8693;p59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694" name="Google Shape;8694;p59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95" name="Google Shape;8695;p59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696" name="Google Shape;8696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97" name="Google Shape;8697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698" name="Google Shape;8698;p59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99" name="Google Shape;8699;p59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00" name="Google Shape;8700;p59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701" name="Google Shape;8701;p59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702" name="Google Shape;8702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703" name="Google Shape;8703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04" name="Google Shape;8704;p59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05" name="Google Shape;8705;p59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706" name="Google Shape;8706;p59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707" name="Google Shape;8707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708" name="Google Shape;8708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09" name="Google Shape;8709;p59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10" name="Google Shape;8710;p59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711" name="Google Shape;8711;p59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712" name="Google Shape;8712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713" name="Google Shape;8713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14" name="Google Shape;8714;p59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15" name="Google Shape;8715;p59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716" name="Google Shape;8716;p59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717" name="Google Shape;8717;p59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8" name="Google Shape;8718;p59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9" name="Google Shape;8719;p59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20" name="Google Shape;8720;p59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721" name="Google Shape;8721;p59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2" name="Google Shape;8722;p59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3" name="Google Shape;8723;p59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24" name="Google Shape;8724;p59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725" name="Google Shape;8725;p59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59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7" name="Google Shape;8727;p59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28" name="Google Shape;8728;p59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729" name="Google Shape;8729;p59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0" name="Google Shape;8730;p59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1" name="Google Shape;8731;p59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32" name="Google Shape;8732;p59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733" name="Google Shape;8733;p59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9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9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9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9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9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9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9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9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59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3" name="Google Shape;8743;p59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744" name="Google Shape;8744;p59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59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59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59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59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59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59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59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9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9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59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59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59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59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59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59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59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59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59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59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59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59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59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59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59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9" name="Google Shape;8769;p59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770" name="Google Shape;8770;p59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1" name="Google Shape;8771;p59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2" name="Google Shape;8772;p59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3" name="Google Shape;8773;p59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4" name="Google Shape;8774;p59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5" name="Google Shape;8775;p59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6" name="Google Shape;8776;p59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9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9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9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9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9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59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59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59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59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6" name="Google Shape;8786;p59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59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59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59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90" name="Google Shape;8790;p59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59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59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59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59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59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59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59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59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59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59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59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59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59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4" name="Google Shape;8804;p59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805" name="Google Shape;8805;p59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59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59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59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59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9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9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9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9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9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9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9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9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59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59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59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59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59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59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59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59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59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59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59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59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59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59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59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59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59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59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59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7" name="Google Shape;8837;p59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838" name="Google Shape;8838;p59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839" name="Google Shape;8839;p59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59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59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59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59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4" name="Google Shape;8844;p59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845" name="Google Shape;8845;p59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846" name="Google Shape;8846;p59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847" name="Google Shape;8847;p59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848" name="Google Shape;8848;p59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49" name="Google Shape;8849;p59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0" name="Google Shape;8850;p59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1" name="Google Shape;8851;p59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2" name="Google Shape;8852;p59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3" name="Google Shape;8853;p59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4" name="Google Shape;8854;p59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5" name="Google Shape;8855;p59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856" name="Google Shape;8856;p59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857" name="Google Shape;8857;p59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858" name="Google Shape;8858;p59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859" name="Google Shape;8859;p59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860" name="Google Shape;8860;p59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861" name="Google Shape;8861;p59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62" name="Google Shape;8862;p59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863" name="Google Shape;8863;p59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864" name="Google Shape;8864;p59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865" name="Google Shape;8865;p59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866" name="Google Shape;8866;p59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867" name="Google Shape;8867;p59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868" name="Google Shape;8868;p59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869" name="Google Shape;8869;p59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0" name="Google Shape;8870;p59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871" name="Google Shape;8871;p59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872" name="Google Shape;8872;p59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73" name="Google Shape;8873;p59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874" name="Google Shape;8874;p59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875" name="Google Shape;8875;p59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876" name="Google Shape;8876;p59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877" name="Google Shape;8877;p59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8" name="Google Shape;8878;p59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879" name="Google Shape;8879;p59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880" name="Google Shape;8880;p59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881" name="Google Shape;8881;p59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882" name="Google Shape;8882;p59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883" name="Google Shape;8883;p59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59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59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59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59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59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89" name="Google Shape;8889;p59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890" name="Google Shape;8890;p59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91" name="Google Shape;8891;p59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892" name="Google Shape;8892;p59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893" name="Google Shape;8893;p59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4" name="Google Shape;8894;p59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5" name="Google Shape;8895;p59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6" name="Google Shape;8896;p59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7" name="Google Shape;8897;p59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8" name="Google Shape;8898;p59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9" name="Google Shape;8899;p59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00" name="Google Shape;8900;p59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1" name="Google Shape;8901;p59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902" name="Google Shape;8902;p59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903" name="Google Shape;8903;p59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04" name="Google Shape;8904;p59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905" name="Google Shape;8905;p59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906" name="Google Shape;8906;p59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7" name="Google Shape;8907;p59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8" name="Google Shape;8908;p59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9" name="Google Shape;8909;p59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0" name="Google Shape;8910;p59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1" name="Google Shape;8911;p59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2" name="Google Shape;8912;p59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13" name="Google Shape;8913;p59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4" name="Google Shape;8914;p59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915" name="Google Shape;8915;p59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916" name="Google Shape;8916;p59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59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59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59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59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921" name="Google Shape;8921;p59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22" name="Google Shape;8922;p59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923" name="Google Shape;8923;p59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4" name="Google Shape;8924;p59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5" name="Google Shape;8925;p59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6" name="Google Shape;8926;p59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27" name="Google Shape;8927;p59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28" name="Google Shape;8928;p59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929" name="Google Shape;8929;p59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930" name="Google Shape;8930;p59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9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9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3" name="Google Shape;8933;p59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934" name="Google Shape;8934;p59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935" name="Google Shape;8935;p59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936" name="Google Shape;8936;p59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37" name="Google Shape;8937;p59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38" name="Google Shape;8938;p59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39" name="Google Shape;8939;p59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940" name="Google Shape;8940;p59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41" name="Google Shape;8941;p59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942" name="Google Shape;8942;p59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943" name="Google Shape;8943;p59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944" name="Google Shape;8944;p59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45" name="Google Shape;8945;p59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46" name="Google Shape;8946;p59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47" name="Google Shape;8947;p59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948" name="Google Shape;8948;p59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49" name="Google Shape;8949;p59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950" name="Google Shape;8950;p59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951" name="Google Shape;8951;p59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952" name="Google Shape;8952;p59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3" name="Google Shape;8953;p59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4" name="Google Shape;8954;p59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55" name="Google Shape;8955;p59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956" name="Google Shape;8956;p59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7" name="Google Shape;8957;p59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958" name="Google Shape;8958;p59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959" name="Google Shape;8959;p59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960" name="Google Shape;8960;p59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961" name="Google Shape;8961;p59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2" name="Google Shape;8962;p59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3" name="Google Shape;8963;p59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64" name="Google Shape;8964;p59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965" name="Google Shape;8965;p59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6" name="Google Shape;8966;p59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967" name="Google Shape;8967;p59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968" name="Google Shape;8968;p59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969" name="Google Shape;8969;p59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70" name="Google Shape;8970;p59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71" name="Google Shape;8971;p59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72" name="Google Shape;8972;p59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973" name="Google Shape;8973;p59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74" name="Google Shape;8974;p59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975" name="Google Shape;8975;p59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976" name="Google Shape;8976;p59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977" name="Google Shape;8977;p59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78" name="Google Shape;8978;p59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79" name="Google Shape;8979;p59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980" name="Google Shape;8980;p59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981" name="Google Shape;8981;p59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82" name="Google Shape;8982;p59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86" name="Shape 8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87" name="Google Shape;8987;p60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988" name="Google Shape;8988;p60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989" name="Google Shape;8989;p60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90" name="Google Shape;8990;p60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991" name="Google Shape;8991;p60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992" name="Google Shape;8992;p60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93" name="Google Shape;8993;p60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94" name="Google Shape;8994;p60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95" name="Google Shape;8995;p60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96" name="Google Shape;8996;p60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997" name="Google Shape;8997;p60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998" name="Google Shape;8998;p60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60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60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60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60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60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60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60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60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60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60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60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60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60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60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60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60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60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60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60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018" name="Google Shape;9018;p60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{6A05FD10-44DE-494F-91CA-B15596565C4A}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019" name="Google Shape;9019;p60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020" name="Google Shape;9020;p60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9021" name="Google Shape;9021;p60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60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60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60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60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60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60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60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60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60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60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60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3" name="Google Shape;9033;p60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60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60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60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60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60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9" name="Google Shape;9039;p60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0" name="Google Shape;9040;p60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60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2" name="Google Shape;9042;p60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3" name="Google Shape;9043;p60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4" name="Google Shape;9044;p60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5" name="Google Shape;9045;p60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9046" name="Google Shape;9046;p60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60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60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9" name="Google Shape;9049;p60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50" name="Google Shape;9050;p60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60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60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60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9054" name="Google Shape;9054;p60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{6A05FD10-44DE-494F-91CA-B15596565C4A}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055" name="Google Shape;9055;p60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{6A05FD10-44DE-494F-91CA-B15596565C4A}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056" name="Google Shape;9056;p60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057" name="Google Shape;9057;p60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058" name="Google Shape;9058;p60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60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60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60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60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3" name="Google Shape;9063;p60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064" name="Google Shape;9064;p60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5" name="Google Shape;9065;p60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6" name="Google Shape;9066;p60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7" name="Google Shape;9067;p60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8" name="Google Shape;9068;p60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9" name="Google Shape;9069;p60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070" name="Google Shape;9070;p60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1" name="Google Shape;9071;p60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2" name="Google Shape;9072;p60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3" name="Google Shape;9073;p60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60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5" name="Google Shape;9075;p60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076" name="Google Shape;9076;p60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7" name="Google Shape;9077;p60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8" name="Google Shape;9078;p60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9" name="Google Shape;9079;p60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60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1" name="Google Shape;9081;p60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082" name="Google Shape;9082;p6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3" name="Google Shape;9083;p6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4" name="Google Shape;9084;p6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5" name="Google Shape;9085;p6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6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87" name="Google Shape;9087;p60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088" name="Google Shape;9088;p6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6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6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6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2" name="Google Shape;9092;p6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093" name="Google Shape;9093;p60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{6A05FD10-44DE-494F-91CA-B15596565C4A}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094" name="Google Shape;9094;p60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095" name="Google Shape;9095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60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7" name="Google Shape;9097;p60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098" name="Google Shape;9098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60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0" name="Google Shape;9100;p60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9101" name="Google Shape;9101;p60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02" name="Google Shape;9102;p60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03" name="Google Shape;9103;p60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04" name="Google Shape;9104;p60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05" name="Google Shape;9105;p60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06" name="Google Shape;9106;p60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07" name="Google Shape;9107;p60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08" name="Google Shape;9108;p60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0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60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60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60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60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60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15" name="Google Shape;9115;p60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16" name="Google Shape;9116;p60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117" name="Google Shape;9117;p60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8" name="Google Shape;9118;p60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119" name="Google Shape;9119;p60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0" name="Google Shape;9120;p60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1" name="Google Shape;9121;p60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2" name="Google Shape;9122;p60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3" name="Google Shape;9123;p60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4" name="Google Shape;9124;p60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5" name="Google Shape;9125;p60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6" name="Google Shape;9126;p60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7" name="Google Shape;9127;p60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8" name="Google Shape;9128;p60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29" name="Google Shape;9129;p60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30" name="Google Shape;9130;p60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31" name="Google Shape;9131;p60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132" name="Google Shape;9132;p60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133" name="Google Shape;9133;p60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134" name="Google Shape;9134;p60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35" name="Google Shape;9135;p60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36" name="Google Shape;9136;p60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37" name="Google Shape;9137;p60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38" name="Google Shape;9138;p60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39" name="Google Shape;9139;p60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0" name="Google Shape;9140;p60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1" name="Google Shape;9141;p60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2" name="Google Shape;9142;p60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3" name="Google Shape;9143;p60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4" name="Google Shape;9144;p60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145" name="Google Shape;9145;p60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49" name="Shape 9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0" name="Google Shape;9150;p61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151" name="Google Shape;9151;p61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52" name="Google Shape;9152;p61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153" name="Google Shape;9153;p61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154" name="Google Shape;9154;p61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55" name="Google Shape;9155;p61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156" name="Google Shape;9156;p61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157" name="Google Shape;9157;p61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58" name="Google Shape;9158;p61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159" name="Google Shape;9159;p61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160" name="Google Shape;9160;p61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61" name="Google Shape;9161;p61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162" name="Google Shape;9162;p61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163" name="Google Shape;9163;p61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64" name="Google Shape;9164;p61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165" name="Google Shape;9165;p61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166" name="Google Shape;9166;p61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67" name="Google Shape;9167;p61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168" name="Google Shape;9168;p61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1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61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61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61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1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61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175" name="Google Shape;9175;p61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176" name="Google Shape;9176;p61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77" name="Google Shape;9177;p61"/>
              <p:cNvCxnSpPr>
                <a:stCxn id="917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78" name="Google Shape;9178;p61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179" name="Google Shape;9179;p61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80" name="Google Shape;9180;p61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81" name="Google Shape;9181;p61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182" name="Google Shape;9182;p61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83" name="Google Shape;9183;p61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84" name="Google Shape;9184;p61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185" name="Google Shape;9185;p61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86" name="Google Shape;9186;p61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187" name="Google Shape;9187;p61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188" name="Google Shape;9188;p61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189" name="Google Shape;9189;p61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190" name="Google Shape;9190;p61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191" name="Google Shape;9191;p61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61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61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61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5" name="Google Shape;9195;p61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196" name="Google Shape;9196;p61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1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61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61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0" name="Google Shape;9200;p61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201" name="Google Shape;9201;p61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202" name="Google Shape;9202;p61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61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04" name="Google Shape;9204;p61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5" name="Google Shape;9205;p61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206" name="Google Shape;9206;p61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8" name="Google Shape;9208;p61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09" name="Google Shape;9209;p61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210" name="Google Shape;9210;p61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61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2" name="Google Shape;9212;p61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213" name="Google Shape;9213;p61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61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15" name="Google Shape;9215;p61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6" name="Google Shape;9216;p61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17" name="Google Shape;9217;p61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218" name="Google Shape;9218;p61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61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61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2" name="Google Shape;9222;p61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223" name="Google Shape;9223;p61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61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61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8" name="Google Shape;9228;p61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229" name="Google Shape;9229;p61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61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61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2" name="Google Shape;9232;p61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233" name="Google Shape;9233;p61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234" name="Google Shape;9234;p61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235" name="Google Shape;9235;p61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236" name="Google Shape;9236;p61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237" name="Google Shape;9237;p61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238" name="Google Shape;9238;p61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239" name="Google Shape;9239;p61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240" name="Google Shape;9240;p61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241" name="Google Shape;9241;p61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242" name="Google Shape;9242;p61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243" name="Google Shape;9243;p61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244" name="Google Shape;9244;p61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245" name="Google Shape;9245;p61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246" name="Google Shape;9246;p61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7" name="Google Shape;9247;p61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8" name="Google Shape;9248;p61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49" name="Google Shape;9249;p61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50" name="Google Shape;9250;p61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51" name="Google Shape;9251;p61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252" name="Google Shape;9252;p61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253" name="Google Shape;9253;p61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254" name="Google Shape;9254;p6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5" name="Google Shape;9255;p6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6" name="Google Shape;9256;p6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7" name="Google Shape;9257;p6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8" name="Google Shape;9258;p6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9" name="Google Shape;9259;p6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0" name="Google Shape;9260;p6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61" name="Google Shape;9261;p61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262" name="Google Shape;9262;p6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3" name="Google Shape;9263;p6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4" name="Google Shape;9264;p6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5" name="Google Shape;9265;p6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6" name="Google Shape;9266;p6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7" name="Google Shape;9267;p6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8" name="Google Shape;9268;p6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269" name="Google Shape;9269;p61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270" name="Google Shape;9270;p61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61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61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61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74" name="Google Shape;9274;p61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275" name="Google Shape;9275;p61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61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61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61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79" name="Google Shape;9279;p61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280" name="Google Shape;9280;p61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61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61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61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84" name="Google Shape;9284;p61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285" name="Google Shape;9285;p61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61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61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61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89" name="Google Shape;9289;p61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290" name="Google Shape;9290;p61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61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61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61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94" name="Google Shape;9294;p61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1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1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61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8" name="Google Shape;9298;p61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299" name="Google Shape;9299;p61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61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61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61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3" name="Google Shape;9303;p61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304" name="Google Shape;9304;p61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61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61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61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08" name="Google Shape;9308;p61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309" name="Google Shape;9309;p61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1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1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61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61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1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61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61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7" name="Google Shape;9317;p61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318" name="Google Shape;9318;p61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319" name="Google Shape;9319;p61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61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61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22" name="Google Shape;9322;p61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323" name="Google Shape;9323;p61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61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61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26" name="Google Shape;9326;p61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327" name="Google Shape;9327;p61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61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61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61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61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61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33" name="Google Shape;9333;p61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334" name="Google Shape;9334;p61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335" name="Google Shape;9335;p6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6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61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338" name="Google Shape;9338;p6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6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61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341" name="Google Shape;9341;p6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6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61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344" name="Google Shape;9344;p61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61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61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347" name="Google Shape;9347;p61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348" name="Google Shape;9348;p61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49" name="Google Shape;9349;p61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350" name="Google Shape;9350;p61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51" name="Google Shape;9351;p61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352" name="Google Shape;9352;p61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353" name="Google Shape;9353;p61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54" name="Google Shape;9354;p61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355" name="Google Shape;9355;p61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356" name="Google Shape;9356;p61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57" name="Google Shape;9357;p61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358" name="Google Shape;9358;p61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359" name="Google Shape;9359;p61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60" name="Google Shape;9360;p61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361" name="Google Shape;9361;p61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362" name="Google Shape;9362;p61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363" name="Google Shape;9363;p61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364" name="Google Shape;9364;p61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365" name="Google Shape;9365;p61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61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67" name="Google Shape;9367;p61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368" name="Google Shape;9368;p61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61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61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61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61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1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1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1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61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7" name="Google Shape;9377;p61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378" name="Google Shape;9378;p61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379" name="Google Shape;9379;p61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380" name="Google Shape;9380;p61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1" name="Google Shape;9381;p61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382" name="Google Shape;9382;p61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383" name="Google Shape;9383;p61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4" name="Google Shape;9384;p61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385" name="Google Shape;9385;p61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386" name="Google Shape;9386;p61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7" name="Google Shape;9387;p61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388" name="Google Shape;9388;p61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389" name="Google Shape;9389;p61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61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61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61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3" name="Google Shape;9393;p61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394" name="Google Shape;9394;p61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61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61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1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61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61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00" name="Google Shape;9400;p61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401" name="Google Shape;9401;p61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61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61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61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61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61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407" name="Google Shape;9407;p61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408" name="Google Shape;9408;p61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9" name="Google Shape;9409;p61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0" name="Google Shape;9410;p61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1" name="Google Shape;9411;p61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2" name="Google Shape;9412;p61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3" name="Google Shape;9413;p61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4" name="Google Shape;9414;p61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415" name="Google Shape;9415;p61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416" name="Google Shape;9416;p61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61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61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1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61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61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1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61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61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61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1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61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61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9" name="Google Shape;9429;p61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430" name="Google Shape;9430;p61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61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61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61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61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1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1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1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8" name="Google Shape;9438;p61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439" name="Google Shape;9439;p61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61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41" name="Google Shape;9441;p61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442" name="Google Shape;9442;p61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61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4" name="Google Shape;9444;p61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445" name="Google Shape;9445;p61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61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7" name="Google Shape;9447;p61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448" name="Google Shape;9448;p61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61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0" name="Google Shape;9450;p61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451" name="Google Shape;9451;p61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61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53" name="Google Shape;9453;p61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454" name="Google Shape;9454;p61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1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1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1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61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61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1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1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61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61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1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61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61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467" name="Google Shape;9467;p61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468" name="Google Shape;9468;p61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61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61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61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61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61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61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61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61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61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61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61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61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61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61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61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61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61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61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61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61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61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61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61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61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61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61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5" name="Google Shape;9495;p61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496" name="Google Shape;9496;p61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61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61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61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61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01" name="Google Shape;9501;p61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502" name="Google Shape;9502;p6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503" name="Google Shape;9503;p6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504" name="Google Shape;9504;p6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5" name="Google Shape;9505;p6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506" name="Google Shape;9506;p6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507" name="Google Shape;9507;p6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8" name="Google Shape;9508;p6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509" name="Google Shape;9509;p6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510" name="Google Shape;9510;p6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1" name="Google Shape;9511;p61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512" name="Google Shape;9512;p61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513" name="Google Shape;9513;p61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14" name="Google Shape;9514;p61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5" name="Google Shape;9515;p61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516" name="Google Shape;9516;p61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517" name="Google Shape;9517;p61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61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61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0" name="Google Shape;9520;p61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521" name="Google Shape;9521;p61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61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61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24" name="Google Shape;9524;p61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525" name="Google Shape;9525;p61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61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7" name="Google Shape;9527;p61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528" name="Google Shape;9528;p61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529" name="Google Shape;9529;p61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61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1" name="Google Shape;9531;p61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532" name="Google Shape;9532;p61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61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61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535" name="Google Shape;9535;p61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61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7" name="Google Shape;9537;p61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538" name="Google Shape;9538;p61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61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40" name="Google Shape;9540;p61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1" name="Google Shape;9541;p61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542" name="Google Shape;9542;p61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61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61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61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61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61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51" name="Shape 9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2" name="Google Shape;9552;p62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553" name="Google Shape;9553;p62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554" name="Google Shape;9554;p62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62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62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62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62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62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62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62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62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62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4" name="Google Shape;9564;p62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565" name="Google Shape;9565;p62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62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62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62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62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62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62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62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62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62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62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576" name="Google Shape;9576;p62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62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62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62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62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62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62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62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62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62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6" name="Google Shape;9586;p62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587" name="Google Shape;9587;p62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62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62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62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62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62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62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62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62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62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7" name="Google Shape;9597;p62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598" name="Google Shape;9598;p62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62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62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62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62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62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62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62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62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62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08" name="Google Shape;9608;p62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609" name="Google Shape;9609;p62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62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62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62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62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62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62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62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62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62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9" name="Google Shape;9619;p62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620" name="Google Shape;9620;p62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62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62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62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62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62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62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62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62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62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0" name="Google Shape;9630;p62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631" name="Google Shape;9631;p62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62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62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62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62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62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62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62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62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62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1" name="Google Shape;9641;p62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642" name="Google Shape;9642;p62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62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62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62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62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62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62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62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62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62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2" name="Google Shape;9652;p62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653" name="Google Shape;9653;p62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62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62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62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62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62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62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62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62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62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63" name="Google Shape;9663;p62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664" name="Google Shape;9664;p62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665" name="Google Shape;9665;p62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62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62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62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62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0" name="Google Shape;9670;p62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671" name="Google Shape;9671;p62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62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62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62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62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6" name="Google Shape;9676;p62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677" name="Google Shape;9677;p62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62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62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62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62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2" name="Google Shape;9682;p62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683" name="Google Shape;9683;p62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62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62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62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62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88" name="Google Shape;9688;p62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689" name="Google Shape;9689;p62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2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2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2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62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62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2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62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62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62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62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62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62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62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2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7" name="Google Shape;9707;p62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708" name="Google Shape;9708;p62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2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0" name="Google Shape;9710;p62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711" name="Google Shape;9711;p62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62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3" name="Google Shape;9713;p62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714" name="Google Shape;9714;p6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6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6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6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6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2" name="Google Shape;9722;p62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723" name="Google Shape;9723;p62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2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2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62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62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8" name="Google Shape;9728;p62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729" name="Google Shape;9729;p62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62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2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62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62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4" name="Google Shape;9734;p62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735" name="Google Shape;9735;p62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736" name="Google Shape;9736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8" name="Google Shape;9738;p62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739" name="Google Shape;9739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1" name="Google Shape;9741;p62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742" name="Google Shape;9742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4" name="Google Shape;9744;p62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745" name="Google Shape;9745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7" name="Google Shape;9747;p62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748" name="Google Shape;9748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50" name="Google Shape;9750;p62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751" name="Google Shape;9751;p62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752" name="Google Shape;9752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53" name="Google Shape;9753;p62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754" name="Google Shape;9754;p62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755" name="Google Shape;9755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56" name="Google Shape;9756;p62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757" name="Google Shape;9757;p62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758" name="Google Shape;9758;p62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759" name="Google Shape;9759;p62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760" name="Google Shape;9760;p62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61" name="Google Shape;9761;p62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762" name="Google Shape;9762;p62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763" name="Google Shape;9763;p62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2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2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2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2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2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62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62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62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2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62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62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2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6" name="Google Shape;9776;p62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777" name="Google Shape;9777;p62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78" name="Google Shape;9778;p62"/>
            <p:cNvCxnSpPr>
              <a:stCxn id="977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79" name="Google Shape;9779;p62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80" name="Google Shape;9780;p62"/>
            <p:cNvCxnSpPr>
              <a:endCxn id="9779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81" name="Google Shape;9781;p62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82" name="Google Shape;9782;p62"/>
            <p:cNvCxnSpPr>
              <a:stCxn id="9781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783" name="Google Shape;9783;p62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84" name="Google Shape;9784;p62"/>
            <p:cNvCxnSpPr>
              <a:endCxn id="978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785" name="Google Shape;9785;p62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786" name="Google Shape;9786;p62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2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2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2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0" name="Google Shape;9790;p62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791" name="Google Shape;9791;p62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792" name="Google Shape;9792;p62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62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62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62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62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62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62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99" name="Google Shape;9799;p62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800" name="Google Shape;9800;p62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62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62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62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62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62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62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7" name="Google Shape;9807;p62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808" name="Google Shape;9808;p6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6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6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6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6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6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6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15" name="Google Shape;9815;p62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816" name="Google Shape;9816;p6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6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6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6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6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6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6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23" name="Google Shape;9823;p62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824" name="Google Shape;9824;p62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62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62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62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62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62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62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31" name="Google Shape;9831;p62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832" name="Google Shape;9832;p62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33" name="Google Shape;9833;p62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834" name="Google Shape;9834;p62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835" name="Google Shape;9835;p6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6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6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6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6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6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6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42" name="Google Shape;9842;p62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843" name="Google Shape;9843;p6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6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6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6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6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6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6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50" name="Google Shape;9850;p62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851" name="Google Shape;9851;p62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2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2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62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55" name="Google Shape;9855;p62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856" name="Google Shape;9856;p62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857" name="Google Shape;9857;p62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858" name="Google Shape;9858;p62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859" name="Google Shape;9859;p62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0" name="Google Shape;9860;p62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861" name="Google Shape;9861;p62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2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2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2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62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62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2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62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62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870" name="Google Shape;9870;p62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871" name="Google Shape;9871;p62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872" name="Google Shape;9872;p62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3" name="Google Shape;9873;p62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74" name="Google Shape;9874;p62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875" name="Google Shape;9875;p62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76" name="Google Shape;9876;p62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77" name="Google Shape;9877;p62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878" name="Google Shape;9878;p62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879" name="Google Shape;9879;p62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0" name="Google Shape;9880;p62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81" name="Google Shape;9881;p62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882" name="Google Shape;9882;p62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83" name="Google Shape;9883;p62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84" name="Google Shape;9884;p62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885" name="Google Shape;9885;p62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886" name="Google Shape;9886;p62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7" name="Google Shape;9887;p62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88" name="Google Shape;9888;p62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889" name="Google Shape;9889;p62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90" name="Google Shape;9890;p62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91" name="Google Shape;9891;p62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892" name="Google Shape;9892;p62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893" name="Google Shape;9893;p62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4" name="Google Shape;9894;p62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95" name="Google Shape;9895;p62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896" name="Google Shape;9896;p62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97" name="Google Shape;9897;p62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898" name="Google Shape;9898;p62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899" name="Google Shape;9899;p62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900" name="Google Shape;9900;p62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01" name="Google Shape;9901;p62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902" name="Google Shape;9902;p62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903" name="Google Shape;9903;p62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904" name="Google Shape;9904;p62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905" name="Google Shape;9905;p62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06" name="Google Shape;9906;p62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907" name="Google Shape;9907;p62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908" name="Google Shape;9908;p62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909" name="Google Shape;9909;p62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910" name="Google Shape;9910;p62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11" name="Google Shape;9911;p62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912" name="Google Shape;9912;p62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913" name="Google Shape;9913;p62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914" name="Google Shape;9914;p62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915" name="Google Shape;9915;p62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16" name="Google Shape;9916;p62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917" name="Google Shape;9917;p62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918" name="Google Shape;9918;p62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9922" name="Shape 9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3" name="Google Shape;9923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4" name="Google Shape;9924;p63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25" name="Google Shape;9925;p63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926" name="Google Shape;9926;p63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3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63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63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31" name="Google Shape;9931;p63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32" name="Google Shape;9932;p63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933" name="Google Shape;9933;p63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6" name="Google Shape;9936;p63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937" name="Google Shape;9937;p63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3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3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63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942" name="Google Shape;9942;p63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3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6" name="Google Shape;9946;p63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947" name="Google Shape;9947;p63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2" name="Google Shape;9952;p63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3" name="Google Shape;9953;p63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954" name="Google Shape;9954;p63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7" name="Google Shape;9957;p63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8" name="Google Shape;9958;p63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959" name="Google Shape;9959;p63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63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964" name="Google Shape;9964;p63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63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6" name="Google Shape;9966;p63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967" name="Google Shape;9967;p63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3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9" name="Google Shape;9969;p63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970" name="Google Shape;9970;p63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63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63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63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6" name="Google Shape;9976;p63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977" name="Google Shape;9977;p63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63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3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3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3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63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63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3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3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63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63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4" name="Google Shape;9994;p63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995" name="Google Shape;9995;p63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63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63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3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1" name="Google Shape;10001;p63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10002" name="Google Shape;10002;p63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3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7" name="Google Shape;10007;p63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10008" name="Google Shape;10008;p63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0" name="Google Shape;10010;p63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10011" name="Google Shape;10011;p63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4" name="Google Shape;10014;p63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10015" name="Google Shape;10015;p63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63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8" name="Google Shape;10018;p63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10019" name="Google Shape;10019;p63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3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1" name="Google Shape;10021;p63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10022" name="Google Shape;10022;p63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63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6" name="Google Shape;10026;p63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10027" name="Google Shape;10027;p63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9" name="Google Shape;10029;p63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10030" name="Google Shape;10030;p63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3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3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63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3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63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3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3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63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63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8" name="Google Shape;10048;p63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10049" name="Google Shape;10049;p63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3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3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3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5" name="Google Shape;10055;p63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6" name="Google Shape;10056;p63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10057" name="Google Shape;10057;p63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3" name="Google Shape;10063;p63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10064" name="Google Shape;10064;p63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3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3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63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0" name="Google Shape;10070;p63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10071" name="Google Shape;10071;p63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4" name="Google Shape;10074;p63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5" name="Google Shape;10075;p63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10076" name="Google Shape;10076;p63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3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82" name="Google Shape;10082;p63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3" name="Google Shape;10083;p63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10084" name="Google Shape;10084;p63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63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63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7" name="Google Shape;10087;p63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10088" name="Google Shape;10088;p63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3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3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3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3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3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3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63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5" name="Google Shape;10105;p63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106" name="Google Shape;10106;p63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63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63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3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3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63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3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3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0" name="Google Shape;10120;p63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121" name="Google Shape;10121;p63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63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63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3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63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0" name="Google Shape;10130;p63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131" name="Google Shape;10131;p63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63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63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63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63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8" name="Google Shape;10138;p63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139" name="Google Shape;10139;p63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63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1" name="Google Shape;10141;p63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142" name="Google Shape;10142;p63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63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44" name="Google Shape;10144;p63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45" name="Google Shape;10145;p63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146" name="Google Shape;10146;p63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63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63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3" name="Google Shape;10153;p63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154" name="Google Shape;10154;p63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63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6" name="Google Shape;10156;p63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7" name="Google Shape;10157;p63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158" name="Google Shape;10158;p63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63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0" name="Google Shape;10160;p63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161" name="Google Shape;10161;p63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63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63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6" name="Google Shape;10166;p63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167" name="Google Shape;10167;p63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72" name="Google Shape;10172;p63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73" name="Google Shape;10173;p63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174" name="Google Shape;10174;p63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63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9" name="Google Shape;10179;p63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180" name="Google Shape;10180;p63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63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63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5" name="Google Shape;10185;p63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186" name="Google Shape;10186;p63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63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63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63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1" name="Google Shape;10191;p63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192" name="Google Shape;10192;p63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63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196" name="Google Shape;10196;p63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0" name="Google Shape;10200;p63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201" name="Google Shape;10201;p63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63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5" name="Google Shape;10205;p63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206" name="Google Shape;10206;p63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63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63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9" name="Google Shape;10209;p63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210" name="Google Shape;10210;p63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3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12" name="Google Shape;10212;p63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13" name="Google Shape;10213;p63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214" name="Google Shape;10214;p63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63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63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3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63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63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63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221" name="Google Shape;10221;p63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3" name="Google Shape;10223;p63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224" name="Google Shape;10224;p63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63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63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0" name="Google Shape;10230;p63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231" name="Google Shape;10231;p63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3" name="Google Shape;10233;p63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234" name="Google Shape;10234;p63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4" name="Google Shape;10244;p63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245" name="Google Shape;10245;p63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9" name="Google Shape;10249;p63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250" name="Google Shape;10250;p63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63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63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63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63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63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63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264" name="Google Shape;10264;p63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63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63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63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63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1" name="Google Shape;10271;p63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272" name="Google Shape;10272;p63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63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63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63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63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63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63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63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0" name="Google Shape;10280;p63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281" name="Google Shape;10281;p63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3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63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63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5" name="Google Shape;10285;p63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286" name="Google Shape;10286;p63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3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3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3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0" name="Google Shape;10290;p63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291" name="Google Shape;10291;p63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63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63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63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63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8"/>
          <p:cNvSpPr txBox="1"/>
          <p:nvPr>
            <p:ph idx="13" type="ctrTitle"/>
          </p:nvPr>
        </p:nvSpPr>
        <p:spPr>
          <a:xfrm>
            <a:off x="6340900" y="3119900"/>
            <a:ext cx="2251800" cy="6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Optimización para Móviles</a:t>
            </a:r>
            <a:endParaRPr/>
          </a:p>
        </p:txBody>
      </p:sp>
      <p:sp>
        <p:nvSpPr>
          <p:cNvPr id="527" name="Google Shape;527;p28"/>
          <p:cNvSpPr txBox="1"/>
          <p:nvPr>
            <p:ph idx="1" type="subTitle"/>
          </p:nvPr>
        </p:nvSpPr>
        <p:spPr>
          <a:xfrm>
            <a:off x="6340888" y="3659900"/>
            <a:ext cx="2327700" cy="10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Solución accesible desde dispositivos móviles, mejorando la gestión en movimiento.</a:t>
            </a:r>
            <a:endParaRPr/>
          </a:p>
        </p:txBody>
      </p:sp>
      <p:sp>
        <p:nvSpPr>
          <p:cNvPr id="528" name="Google Shape;528;p28"/>
          <p:cNvSpPr txBox="1"/>
          <p:nvPr>
            <p:ph idx="4" type="ctrTitle"/>
          </p:nvPr>
        </p:nvSpPr>
        <p:spPr>
          <a:xfrm>
            <a:off x="3474763" y="3086025"/>
            <a:ext cx="2627400" cy="7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Búsqueda de Información Personalizada</a:t>
            </a:r>
            <a:endParaRPr/>
          </a:p>
        </p:txBody>
      </p:sp>
      <p:sp>
        <p:nvSpPr>
          <p:cNvPr id="529" name="Google Shape;529;p28"/>
          <p:cNvSpPr txBox="1"/>
          <p:nvPr>
            <p:ph type="ctrTitle"/>
          </p:nvPr>
        </p:nvSpPr>
        <p:spPr>
          <a:xfrm>
            <a:off x="805713" y="3259150"/>
            <a:ext cx="191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Privacidad y Control</a:t>
            </a:r>
            <a:endParaRPr/>
          </a:p>
        </p:txBody>
      </p:sp>
      <p:sp>
        <p:nvSpPr>
          <p:cNvPr id="530" name="Google Shape;530;p28"/>
          <p:cNvSpPr txBox="1"/>
          <p:nvPr>
            <p:ph idx="2" type="subTitle"/>
          </p:nvPr>
        </p:nvSpPr>
        <p:spPr>
          <a:xfrm>
            <a:off x="805713" y="3692025"/>
            <a:ext cx="2327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Ejecutar el modelo en servidores privados, garantizando seguridad.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8"/>
          <p:cNvSpPr txBox="1"/>
          <p:nvPr>
            <p:ph idx="3" type="title"/>
          </p:nvPr>
        </p:nvSpPr>
        <p:spPr>
          <a:xfrm>
            <a:off x="805713" y="25082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2" name="Google Shape;532;p28"/>
          <p:cNvSpPr txBox="1"/>
          <p:nvPr>
            <p:ph idx="5" type="subTitle"/>
          </p:nvPr>
        </p:nvSpPr>
        <p:spPr>
          <a:xfrm>
            <a:off x="3448613" y="3692025"/>
            <a:ext cx="24849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Optimización del modelo para cada caso de uso, mejorando precisión.</a:t>
            </a:r>
            <a:endParaRPr/>
          </a:p>
        </p:txBody>
      </p:sp>
      <p:sp>
        <p:nvSpPr>
          <p:cNvPr id="533" name="Google Shape;533;p28"/>
          <p:cNvSpPr txBox="1"/>
          <p:nvPr>
            <p:ph idx="6" type="title"/>
          </p:nvPr>
        </p:nvSpPr>
        <p:spPr>
          <a:xfrm>
            <a:off x="3525240" y="25082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4" name="Google Shape;534;p28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 QUÉ ES INNOVADORA?</a:t>
            </a:r>
            <a:endParaRPr/>
          </a:p>
        </p:txBody>
      </p:sp>
      <p:sp>
        <p:nvSpPr>
          <p:cNvPr id="535" name="Google Shape;535;p28"/>
          <p:cNvSpPr txBox="1"/>
          <p:nvPr>
            <p:ph idx="9" type="title"/>
          </p:nvPr>
        </p:nvSpPr>
        <p:spPr>
          <a:xfrm>
            <a:off x="6340292" y="247611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6" name="Google Shape;536;p28"/>
          <p:cNvSpPr/>
          <p:nvPr/>
        </p:nvSpPr>
        <p:spPr>
          <a:xfrm>
            <a:off x="805713" y="142510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8"/>
          <p:cNvSpPr/>
          <p:nvPr/>
        </p:nvSpPr>
        <p:spPr>
          <a:xfrm>
            <a:off x="3525240" y="142510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8"/>
          <p:cNvSpPr/>
          <p:nvPr/>
        </p:nvSpPr>
        <p:spPr>
          <a:xfrm>
            <a:off x="6340292" y="1392975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9" name="Google Shape;539;p28"/>
          <p:cNvCxnSpPr>
            <a:stCxn id="536" idx="1"/>
            <a:endCxn id="531" idx="1"/>
          </p:cNvCxnSpPr>
          <p:nvPr/>
        </p:nvCxnSpPr>
        <p:spPr>
          <a:xfrm>
            <a:off x="805713" y="183715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28"/>
          <p:cNvCxnSpPr>
            <a:stCxn id="537" idx="1"/>
            <a:endCxn id="533" idx="1"/>
          </p:cNvCxnSpPr>
          <p:nvPr/>
        </p:nvCxnSpPr>
        <p:spPr>
          <a:xfrm>
            <a:off x="3525240" y="183715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28"/>
          <p:cNvCxnSpPr>
            <a:stCxn id="538" idx="1"/>
            <a:endCxn id="535" idx="1"/>
          </p:cNvCxnSpPr>
          <p:nvPr/>
        </p:nvCxnSpPr>
        <p:spPr>
          <a:xfrm>
            <a:off x="6340292" y="1805025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2" name="Google Shape;542;p28"/>
          <p:cNvSpPr/>
          <p:nvPr/>
        </p:nvSpPr>
        <p:spPr>
          <a:xfrm>
            <a:off x="1858413" y="11870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8"/>
          <p:cNvSpPr/>
          <p:nvPr/>
        </p:nvSpPr>
        <p:spPr>
          <a:xfrm>
            <a:off x="7164395" y="2217087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4" name="Google Shape;544;p2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545" name="Google Shape;545;p2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28"/>
          <p:cNvGrpSpPr/>
          <p:nvPr/>
        </p:nvGrpSpPr>
        <p:grpSpPr>
          <a:xfrm>
            <a:off x="6560229" y="1514864"/>
            <a:ext cx="390878" cy="580312"/>
            <a:chOff x="2656082" y="2287427"/>
            <a:chExt cx="207582" cy="359594"/>
          </a:xfrm>
        </p:grpSpPr>
        <p:sp>
          <p:nvSpPr>
            <p:cNvPr id="550" name="Google Shape;550;p2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" name="Google Shape;554;p28"/>
          <p:cNvGrpSpPr/>
          <p:nvPr/>
        </p:nvGrpSpPr>
        <p:grpSpPr>
          <a:xfrm>
            <a:off x="3631718" y="1546997"/>
            <a:ext cx="583230" cy="580314"/>
            <a:chOff x="3541011" y="3367320"/>
            <a:chExt cx="347906" cy="346188"/>
          </a:xfrm>
        </p:grpSpPr>
        <p:sp>
          <p:nvSpPr>
            <p:cNvPr id="555" name="Google Shape;555;p28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28"/>
          <p:cNvGrpSpPr/>
          <p:nvPr/>
        </p:nvGrpSpPr>
        <p:grpSpPr>
          <a:xfrm>
            <a:off x="929170" y="1547010"/>
            <a:ext cx="577210" cy="580282"/>
            <a:chOff x="3095745" y="3805393"/>
            <a:chExt cx="352840" cy="354717"/>
          </a:xfrm>
        </p:grpSpPr>
        <p:sp>
          <p:nvSpPr>
            <p:cNvPr id="559" name="Google Shape;559;p28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299" name="Shape 1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0" name="Google Shape;10300;p64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01" name="Google Shape;10301;p64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02" name="Google Shape;10302;p64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303" name="Google Shape;10303;p64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4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64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64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64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8" name="Google Shape;10308;p64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309" name="Google Shape;10309;p64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64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64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64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3" name="Google Shape;10313;p64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314" name="Google Shape;10314;p64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64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64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64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64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64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64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1" name="Google Shape;10321;p64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322" name="Google Shape;10322;p64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64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64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325" name="Google Shape;10325;p64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64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7" name="Google Shape;10327;p64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328" name="Google Shape;10328;p64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64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0" name="Google Shape;10330;p64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31" name="Google Shape;10331;p64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332" name="Google Shape;10332;p64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64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64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64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6" name="Google Shape;10336;p64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7" name="Google Shape;10337;p64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38" name="Google Shape;10338;p64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339" name="Google Shape;10339;p64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64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64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64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3" name="Google Shape;10343;p64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344" name="Google Shape;10344;p64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64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64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64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64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349" name="Google Shape;10349;p64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64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64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64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64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64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64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64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64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64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9" name="Google Shape;10359;p64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360" name="Google Shape;10360;p64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64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64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64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64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64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64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64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64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9" name="Google Shape;10369;p64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64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371" name="Google Shape;10371;p64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64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64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4" name="Google Shape;10374;p64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375" name="Google Shape;10375;p64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64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64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64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4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4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64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2" name="Google Shape;10382;p64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383" name="Google Shape;10383;p64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64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64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64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7" name="Google Shape;10387;p64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88" name="Google Shape;10388;p64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389" name="Google Shape;10389;p64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64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1" name="Google Shape;10391;p64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392" name="Google Shape;10392;p64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64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64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64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64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64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64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399" name="Google Shape;10399;p64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64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1" name="Google Shape;10401;p64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402" name="Google Shape;10402;p64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64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64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405" name="Google Shape;10405;p64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64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64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8" name="Google Shape;10408;p64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409" name="Google Shape;10409;p64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64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64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64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3" name="Google Shape;10413;p64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414" name="Google Shape;10414;p64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64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6" name="Google Shape;10416;p64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417" name="Google Shape;10417;p64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64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64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64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64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2" name="Google Shape;10422;p64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423" name="Google Shape;10423;p64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64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64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64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64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64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64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64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1" name="Google Shape;10431;p64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432" name="Google Shape;10432;p64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64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64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64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64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64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64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64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64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64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64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64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444" name="Google Shape;10444;p64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64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64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64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64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9" name="Google Shape;10449;p64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450" name="Google Shape;10450;p64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64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2" name="Google Shape;10452;p64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453" name="Google Shape;10453;p64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64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5" name="Google Shape;10455;p64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456" name="Google Shape;10456;p64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64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64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64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0" name="Google Shape;10460;p64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461" name="Google Shape;10461;p64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64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3" name="Google Shape;10463;p64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464" name="Google Shape;10464;p64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64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64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7" name="Google Shape;10467;p64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468" name="Google Shape;10468;p64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64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64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1" name="Google Shape;10471;p64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472" name="Google Shape;10472;p64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64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4" name="Google Shape;10474;p64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5" name="Google Shape;10475;p64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6" name="Google Shape;10476;p64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7" name="Google Shape;10477;p64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478" name="Google Shape;10478;p64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64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64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64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64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64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64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64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64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64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8" name="Google Shape;10488;p64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489" name="Google Shape;10489;p64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64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64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64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3" name="Google Shape;10493;p64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494" name="Google Shape;10494;p64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64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6" name="Google Shape;10496;p64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7" name="Google Shape;10497;p64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498" name="Google Shape;10498;p64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64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64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1" name="Google Shape;10501;p64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502" name="Google Shape;10502;p64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64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64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64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64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64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64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64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64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1" name="Google Shape;10511;p64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512" name="Google Shape;10512;p64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64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64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64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16" name="Google Shape;10516;p64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7" name="Google Shape;10517;p64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518" name="Google Shape;10518;p64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64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64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1" name="Google Shape;10521;p64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522" name="Google Shape;10522;p64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64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4" name="Google Shape;10524;p64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525" name="Google Shape;10525;p64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64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64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64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64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0" name="Google Shape;10530;p64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531" name="Google Shape;10531;p64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64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64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64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5" name="Google Shape;10535;p64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536" name="Google Shape;10536;p64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64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8" name="Google Shape;10538;p64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9" name="Google Shape;10539;p64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40" name="Google Shape;10540;p64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541" name="Google Shape;10541;p64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64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64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4" name="Google Shape;10544;p64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545" name="Google Shape;10545;p64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64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64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64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64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0" name="Google Shape;10550;p64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551" name="Google Shape;10551;p64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64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3" name="Google Shape;10553;p64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4" name="Google Shape;10554;p64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555" name="Google Shape;10555;p64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64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64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561" name="Google Shape;10561;p64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64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64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64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64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64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64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3" name="Google Shape;10573;p64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4" name="Google Shape;10574;p64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575" name="Google Shape;10575;p64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64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8" name="Google Shape;10578;p64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9" name="Google Shape;10579;p64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0" name="Google Shape;10580;p64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581" name="Google Shape;10581;p64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4" name="Google Shape;10584;p64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5" name="Google Shape;10585;p64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586" name="Google Shape;10586;p64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64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64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9" name="Google Shape;10589;p64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590" name="Google Shape;10590;p64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64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4" name="Google Shape;10594;p64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5" name="Google Shape;10595;p64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596" name="Google Shape;10596;p64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64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64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64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64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64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6" name="Google Shape;10606;p64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607" name="Google Shape;10607;p64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64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64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64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2" name="Google Shape;10612;p64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613" name="Google Shape;10613;p64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64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5" name="Google Shape;10615;p64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616" name="Google Shape;10616;p64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64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64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64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64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64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64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4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9" name="Google Shape;10629;p64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0" name="Google Shape;10630;p64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631" name="Google Shape;10631;p64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4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4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4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4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4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4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4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4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4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3" name="Google Shape;10643;p64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644" name="Google Shape;10644;p64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4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4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647" name="Google Shape;10647;p64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4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4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64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651" name="Google Shape;10651;p64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4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4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4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5" name="Google Shape;10655;p64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656" name="Google Shape;10656;p64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4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4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59" name="Google Shape;10659;p64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60" name="Google Shape;10660;p64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661" name="Google Shape;10661;p64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4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3" name="Google Shape;10663;p64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664" name="Google Shape;10664;p64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4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4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7" name="Google Shape;10667;p64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668" name="Google Shape;10668;p64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64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4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4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4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4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74" name="Google Shape;10674;p64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5" name="Google Shape;10675;p64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76" name="Google Shape;10676;p64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677" name="Google Shape;10677;p64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4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4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0" name="Google Shape;10680;p64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681" name="Google Shape;10681;p64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4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4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4" name="Google Shape;10684;p64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685" name="Google Shape;10685;p64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4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4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688" name="Google Shape;10688;p64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4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0" name="Google Shape;10690;p64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691" name="Google Shape;10691;p64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4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4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4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95" name="Google Shape;10695;p64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96" name="Google Shape;10696;p64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697" name="Google Shape;10697;p64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4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9" name="Google Shape;10699;p64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700" name="Google Shape;10700;p64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4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4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4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4" name="Google Shape;10704;p64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705" name="Google Shape;10705;p64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4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4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4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709" name="Google Shape;10709;p64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4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1" name="Google Shape;10711;p64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712" name="Google Shape;10712;p64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4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4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4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4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4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4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19" name="Google Shape;10719;p64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0" name="Google Shape;10720;p64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21" name="Google Shape;10721;p64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722" name="Google Shape;10722;p64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4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4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725" name="Google Shape;10725;p64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4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0730" name="Shape 10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1" name="Google Shape;10731;p65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2" name="Google Shape;10732;p65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33" name="Google Shape;10733;p65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734" name="Google Shape;10734;p65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5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5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5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5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5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5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5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5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5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5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5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5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7" name="Google Shape;10747;p65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748" name="Google Shape;10748;p65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5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5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5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5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5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754" name="Google Shape;10754;p65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5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5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5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5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5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5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5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5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5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5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5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5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5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5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5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5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1" name="Google Shape;10771;p65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772" name="Google Shape;10772;p65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5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5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5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6" name="Google Shape;10776;p65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777" name="Google Shape;10777;p65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5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5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5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5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5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5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5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65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65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5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5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5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65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4" name="Google Shape;10794;p65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795" name="Google Shape;10795;p65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5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5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5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5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0" name="Google Shape;10800;p65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801" name="Google Shape;10801;p65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5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5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5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5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5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5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8" name="Google Shape;10808;p65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809" name="Google Shape;10809;p65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5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5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5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5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5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5" name="Google Shape;10815;p65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816" name="Google Shape;10816;p65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5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5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5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5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5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5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5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5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5" name="Google Shape;10825;p65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826" name="Google Shape;10826;p65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5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5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5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5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5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832" name="Google Shape;10832;p65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5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5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65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5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5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5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65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5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5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5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5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5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65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5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5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5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5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850" name="Google Shape;10850;p65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5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5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5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5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5" name="Google Shape;10855;p65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856" name="Google Shape;10856;p65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5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5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5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0" name="Google Shape;10860;p65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861" name="Google Shape;10861;p65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5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5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5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5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866" name="Google Shape;10866;p65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5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5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5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0" name="Google Shape;10870;p65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871" name="Google Shape;10871;p65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5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5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5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5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5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5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5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5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5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5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5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5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5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5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5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5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8" name="Google Shape;10888;p65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889" name="Google Shape;10889;p65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5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1" name="Google Shape;10891;p65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892" name="Google Shape;10892;p65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5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4" name="Google Shape;10894;p65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5" name="Google Shape;10895;p65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896" name="Google Shape;10896;p65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5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5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5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0" name="Google Shape;10900;p65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901" name="Google Shape;10901;p65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5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5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65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5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5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5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5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5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5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5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5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5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4" name="Google Shape;10914;p65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915" name="Google Shape;10915;p65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5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5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65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19" name="Google Shape;10919;p65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20" name="Google Shape;10920;p65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921" name="Google Shape;10921;p65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5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5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5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5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5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5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5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5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5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5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5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5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5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5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5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5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8" name="Google Shape;10938;p65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939" name="Google Shape;10939;p65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5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5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2" name="Google Shape;10942;p65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943" name="Google Shape;10943;p65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5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5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6" name="Google Shape;10946;p65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47" name="Google Shape;10947;p65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948" name="Google Shape;10948;p65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5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5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5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5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953" name="Google Shape;10953;p65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5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5" name="Google Shape;10955;p65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956" name="Google Shape;10956;p65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5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5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5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5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5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5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5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5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5" name="Google Shape;10965;p65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66" name="Google Shape;10966;p65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967" name="Google Shape;10967;p65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5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5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5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5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2" name="Google Shape;10972;p65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973" name="Google Shape;10973;p65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5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5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5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5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5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5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0" name="Google Shape;10980;p65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981" name="Google Shape;10981;p65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5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5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5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5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5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5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5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5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5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5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5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5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94" name="Google Shape;10994;p65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95" name="Google Shape;10995;p65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996" name="Google Shape;10996;p65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5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5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9" name="Google Shape;10999;p65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1000" name="Google Shape;11000;p65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5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5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5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5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5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65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1007" name="Google Shape;11007;p65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5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5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0" name="Google Shape;11010;p65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1011" name="Google Shape;11011;p65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5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5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5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5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5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7" name="Google Shape;11017;p65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1018" name="Google Shape;11018;p65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5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0" name="Google Shape;11020;p65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1021" name="Google Shape;11021;p65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5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5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5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5" name="Google Shape;11025;p65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1026" name="Google Shape;11026;p65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5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8" name="Google Shape;11028;p65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1029" name="Google Shape;11029;p65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5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65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65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5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5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5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6" name="Google Shape;11036;p65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1037" name="Google Shape;11037;p65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5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5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5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1041" name="Google Shape;11041;p65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5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5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5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65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5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5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5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5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0" name="Google Shape;11050;p65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1051" name="Google Shape;11051;p65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5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5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5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5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5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5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5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5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1060" name="Google Shape;11060;p65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5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5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65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5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5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5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5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5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5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5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5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65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65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5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5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5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1077" name="Google Shape;11077;p65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5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5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5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5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2" name="Google Shape;11082;p65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1083" name="Google Shape;11083;p65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5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65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5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5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5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5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5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5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5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5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5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5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5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5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5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5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5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5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5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3" name="Google Shape;11103;p65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104" name="Google Shape;11104;p65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5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5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5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5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9" name="Google Shape;11109;p65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110" name="Google Shape;11110;p65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5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5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5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5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5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5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5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5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5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5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1" name="Google Shape;11121;p65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122" name="Google Shape;11122;p65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5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5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5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5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5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5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5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5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5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5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5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5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135" name="Google Shape;11135;p65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5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5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8" name="Google Shape;11138;p65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139" name="Google Shape;11139;p65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65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65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5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5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5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5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5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7" name="Google Shape;11147;p65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148" name="Google Shape;11148;p65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5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5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5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52" name="Google Shape;11152;p65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53" name="Google Shape;11153;p65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154" name="Google Shape;11154;p65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5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5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5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5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5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5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5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2" name="Google Shape;11162;p65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163" name="Google Shape;11163;p65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5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5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6" name="Google Shape;11166;p65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167" name="Google Shape;11167;p65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5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9" name="Google Shape;11169;p65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170" name="Google Shape;11170;p65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5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5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5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5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5" name="Google Shape;11175;p65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176" name="Google Shape;11176;p65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5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5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5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180" name="Google Shape;11180;p65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5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5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5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5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5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5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7" name="Google Shape;11187;p65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188" name="Google Shape;11188;p65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5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5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5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2" name="Google Shape;11192;p65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193" name="Google Shape;11193;p65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5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5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5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5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5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5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5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5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202" name="Google Shape;11202;p65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5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5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5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5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5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5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5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5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1" name="Google Shape;11211;p65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212" name="Google Shape;11212;p65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5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65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65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5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5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5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219" name="Google Shape;11219;p65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5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5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5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65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4" name="Google Shape;11224;p65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225" name="Google Shape;11225;p65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5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5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5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9" name="Google Shape;11229;p65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230" name="Google Shape;11230;p65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5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5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5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5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5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236" name="Google Shape;11236;p65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5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5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5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65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1" name="Google Shape;11241;p65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242" name="Google Shape;11242;p65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43" name="Google Shape;11243;p65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244" name="Google Shape;11244;p65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5" name="Google Shape;11245;p65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6" name="Google Shape;11246;p65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47" name="Google Shape;11247;p65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248" name="Google Shape;11248;p65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5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5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5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5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5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5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5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5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5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8" name="Google Shape;11258;p65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259" name="Google Shape;11259;p65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5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5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5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5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5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5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5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65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5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5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5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5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2" name="Google Shape;11272;p65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273" name="Google Shape;11273;p65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5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5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5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5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5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9" name="Google Shape;11279;p65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280" name="Google Shape;11280;p65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5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5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5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5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5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6" name="Google Shape;11286;p65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287" name="Google Shape;11287;p65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65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5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5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1" name="Google Shape;11291;p65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292" name="Google Shape;11292;p65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5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5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3" name="Google Shape;11303;p65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304" name="Google Shape;11304;p65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8" name="Google Shape;11308;p65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309" name="Google Shape;11309;p65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1" name="Google Shape;11311;p65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312" name="Google Shape;11312;p65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7" name="Google Shape;11317;p65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318" name="Google Shape;11318;p65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21" name="Google Shape;11321;p65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22" name="Google Shape;11322;p65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323" name="Google Shape;11323;p65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5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5" name="Google Shape;11325;p65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326" name="Google Shape;11326;p65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5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5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0" name="Google Shape;11330;p65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331" name="Google Shape;11331;p65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5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5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5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5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5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343" name="Google Shape;11343;p65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7" name="Google Shape;11347;p65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348" name="Google Shape;11348;p65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5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5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5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5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5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7" name="Google Shape;11357;p65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358" name="Google Shape;11358;p65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5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5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6" name="Google Shape;11366;p65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367" name="Google Shape;11367;p65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9" name="Google Shape;11369;p65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370" name="Google Shape;11370;p65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5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4" name="Google Shape;11374;p65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375" name="Google Shape;11375;p65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5" name="Google Shape;11385;p65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386" name="Google Shape;11386;p65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5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5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1" name="Google Shape;11391;p65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392" name="Google Shape;11392;p65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4" name="Google Shape;11394;p65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395" name="Google Shape;11395;p65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65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5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2" name="Google Shape;11402;p65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403" name="Google Shape;11403;p65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5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5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5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5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65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5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65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65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21" name="Google Shape;11421;p65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2" name="Google Shape;11422;p65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423" name="Google Shape;11423;p65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5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5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5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428" name="Google Shape;11428;p65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5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5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38" name="Google Shape;11438;p65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39" name="Google Shape;11439;p65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440" name="Google Shape;11440;p65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2" name="Google Shape;11442;p65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443" name="Google Shape;11443;p65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5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5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9" name="Google Shape;11449;p65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450" name="Google Shape;11450;p65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2" name="Google Shape;11452;p65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53" name="Google Shape;11453;p65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454" name="Google Shape;11454;p6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6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0" name="Google Shape;11460;p65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461" name="Google Shape;11461;p65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5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5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5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5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5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5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9" name="Google Shape;11479;p65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0" name="Google Shape;11480;p65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481" name="Google Shape;11481;p65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5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3" name="Google Shape;11483;p65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484" name="Google Shape;11484;p65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5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5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5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489" name="Google Shape;11489;p65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5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5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5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495" name="Google Shape;11495;p65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5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5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9" name="Google Shape;11499;p65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500" name="Google Shape;11500;p65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2" name="Google Shape;11502;p65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503" name="Google Shape;11503;p65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5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5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5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5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1523" name="Shape 1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4" name="Google Shape;11524;p66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5" name="Google Shape;11525;p66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26" name="Google Shape;11526;p66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527" name="Google Shape;11527;p66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6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66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6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6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6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6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6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535" name="Google Shape;11535;p66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6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6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8" name="Google Shape;11538;p66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539" name="Google Shape;11539;p66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6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66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6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6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4" name="Google Shape;11544;p66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545" name="Google Shape;11545;p66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6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7" name="Google Shape;11547;p66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548" name="Google Shape;11548;p66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6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6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6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6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3" name="Google Shape;11553;p66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554" name="Google Shape;11554;p66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6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6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6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6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6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6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6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562" name="Google Shape;11562;p66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6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6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6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6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6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6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6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0" name="Google Shape;11570;p66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571" name="Google Shape;11571;p66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6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66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4" name="Google Shape;11574;p66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575" name="Google Shape;11575;p66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6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6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6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6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6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6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2" name="Google Shape;11582;p66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583" name="Google Shape;11583;p66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6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66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6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6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6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6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90" name="Google Shape;11590;p66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91" name="Google Shape;11591;p66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592" name="Google Shape;11592;p66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6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6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5" name="Google Shape;11595;p66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596" name="Google Shape;11596;p66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6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6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6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6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1" name="Google Shape;11601;p66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602" name="Google Shape;11602;p66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6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6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6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6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6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66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609" name="Google Shape;11609;p66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6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6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6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6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6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6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6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617" name="Google Shape;11617;p66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6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6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6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66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6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6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4" name="Google Shape;11624;p66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625" name="Google Shape;11625;p66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6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6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6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6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6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1" name="Google Shape;11631;p66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632" name="Google Shape;11632;p66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6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6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6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6" name="Google Shape;11636;p66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637" name="Google Shape;11637;p66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6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6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6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1" name="Google Shape;11641;p66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642" name="Google Shape;11642;p66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66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66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6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6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7" name="Google Shape;11647;p66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648" name="Google Shape;11648;p66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6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6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6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6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6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6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6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656" name="Google Shape;11656;p66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6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6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6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1" name="Google Shape;11661;p66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662" name="Google Shape;11662;p66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6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6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6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8" name="Google Shape;11668;p66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669" name="Google Shape;11669;p66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6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6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6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6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5" name="Google Shape;11675;p66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676" name="Google Shape;11676;p66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6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0" name="Google Shape;11680;p66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681" name="Google Shape;11681;p66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6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6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6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6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7" name="Google Shape;11687;p66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688" name="Google Shape;11688;p66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6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6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6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6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693" name="Google Shape;11693;p66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6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6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6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8" name="Google Shape;11698;p66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699" name="Google Shape;11699;p66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6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6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6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3" name="Google Shape;11703;p66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704" name="Google Shape;11704;p66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6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6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9" name="Google Shape;11709;p66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710" name="Google Shape;11710;p66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6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6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7" name="Google Shape;11717;p66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718" name="Google Shape;11718;p66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6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6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6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3" name="Google Shape;11723;p66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724" name="Google Shape;11724;p66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66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8" name="Google Shape;11728;p66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729" name="Google Shape;11729;p66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6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4" name="Google Shape;11734;p66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735" name="Google Shape;11735;p66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6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6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6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6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0" name="Google Shape;11740;p66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741" name="Google Shape;11741;p66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6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6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6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6" name="Google Shape;11746;p66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747" name="Google Shape;11747;p66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6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0" name="Google Shape;11750;p66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751" name="Google Shape;11751;p66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6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6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5" name="Google Shape;11755;p66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756" name="Google Shape;11756;p66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6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2" name="Google Shape;11762;p66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763" name="Google Shape;11763;p66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6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5" name="Google Shape;11765;p66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766" name="Google Shape;11766;p66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6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6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6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6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6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2" name="Google Shape;11772;p66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773" name="Google Shape;11773;p66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6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6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9" name="Google Shape;11779;p66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780" name="Google Shape;11780;p66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6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6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6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6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6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791" name="Google Shape;11791;p66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6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6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66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6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6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6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9" name="Google Shape;11799;p66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800" name="Google Shape;11800;p66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6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6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6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6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6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6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6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6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6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6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6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6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6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6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6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6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3" name="Google Shape;11823;p66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824" name="Google Shape;11824;p66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6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6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6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6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830" name="Google Shape;11830;p66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3" name="Google Shape;11833;p66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834" name="Google Shape;11834;p66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6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6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6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6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6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6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2" name="Google Shape;11842;p66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843" name="Google Shape;11843;p66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66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66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6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6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6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1" name="Google Shape;11851;p66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852" name="Google Shape;11852;p66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6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6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6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0" name="Google Shape;11860;p66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861" name="Google Shape;11861;p66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6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6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6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6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6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6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6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6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1" name="Google Shape;11871;p66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872" name="Google Shape;11872;p66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6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6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8" name="Google Shape;11878;p66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879" name="Google Shape;11879;p66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6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6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6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5" name="Google Shape;11885;p66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886" name="Google Shape;11886;p66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1" name="Google Shape;11891;p66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892" name="Google Shape;11892;p66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6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6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6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7" name="Google Shape;11897;p66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898" name="Google Shape;11898;p66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6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2" name="Google Shape;11902;p66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903" name="Google Shape;11903;p66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66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6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6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9" name="Google Shape;11909;p66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910" name="Google Shape;11910;p66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6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6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6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6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5" name="Google Shape;11915;p66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916" name="Google Shape;11916;p66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6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6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6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6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6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66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6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7" name="Google Shape;11927;p66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928" name="Google Shape;11928;p66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6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6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6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6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66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937" name="Google Shape;11937;p66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6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6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6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6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6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6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6" name="Google Shape;11946;p66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47" name="Google Shape;11947;p66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948" name="Google Shape;11948;p66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66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6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6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52" name="Google Shape;11952;p66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53" name="Google Shape;11953;p66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954" name="Google Shape;11954;p66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6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6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6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2" name="Google Shape;11962;p66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963" name="Google Shape;11963;p66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6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6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66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8" name="Google Shape;11968;p66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969" name="Google Shape;11969;p66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6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6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6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976" name="Google Shape;11976;p66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6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6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66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66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6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6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66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6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6" name="Google Shape;11986;p66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987" name="Google Shape;11987;p66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66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3" name="Google Shape;11993;p66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994" name="Google Shape;11994;p66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6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6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6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2" name="Google Shape;12002;p66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2003" name="Google Shape;12003;p66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6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6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0" name="Google Shape;12010;p66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2011" name="Google Shape;12011;p66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6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6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7" name="Google Shape;12017;p66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2018" name="Google Shape;12018;p66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6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6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3" name="Google Shape;12023;p66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2024" name="Google Shape;12024;p66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6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6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0" name="Google Shape;12030;p66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2031" name="Google Shape;12031;p66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6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66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6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6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6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6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9" name="Google Shape;12039;p66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2040" name="Google Shape;12040;p66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6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6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4" name="Google Shape;12044;p66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2045" name="Google Shape;12045;p66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6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6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6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0" name="Google Shape;12050;p66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2051" name="Google Shape;12051;p66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6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6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6" name="Google Shape;12056;p66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2057" name="Google Shape;12057;p66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6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6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6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6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6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2065" name="Google Shape;12065;p66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6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66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6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6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3" name="Google Shape;12073;p66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2074" name="Google Shape;12074;p66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6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6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6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6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6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2" name="Google Shape;12082;p66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2083" name="Google Shape;12083;p66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6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6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2087" name="Google Shape;12087;p66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6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6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1" name="Google Shape;12091;p66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092" name="Google Shape;12092;p66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6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6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6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6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6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099" name="Google Shape;12099;p66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6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6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6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6" name="Google Shape;12106;p66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107" name="Google Shape;12107;p66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6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6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6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6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6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4" name="Google Shape;12114;p66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115" name="Google Shape;12115;p66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6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6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6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122" name="Google Shape;12122;p66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6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6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6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6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6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6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5" name="Google Shape;12135;p66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136" name="Google Shape;12136;p66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6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66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141" name="Google Shape;12141;p66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6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6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6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6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6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6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6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6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6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54" name="Google Shape;12154;p66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55" name="Google Shape;12155;p66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156" name="Google Shape;12156;p66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6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66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5" name="Google Shape;12165;p66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166" name="Google Shape;12166;p66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1" name="Google Shape;12171;p66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172" name="Google Shape;12172;p66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6" name="Google Shape;12176;p66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177" name="Google Shape;12177;p66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2" name="Google Shape;12182;p66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183" name="Google Shape;12183;p66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6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6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6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6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6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194" name="Google Shape;12194;p66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66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6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6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5" name="Google Shape;12205;p66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206" name="Google Shape;12206;p66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6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6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6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66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211" name="Google Shape;12211;p66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7" name="Google Shape;12217;p66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218" name="Google Shape;12218;p66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2" name="Google Shape;12222;p66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223" name="Google Shape;12223;p66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6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6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6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8" name="Google Shape;12228;p66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229" name="Google Shape;12229;p66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6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6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6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5" name="Google Shape;12235;p66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236" name="Google Shape;12236;p66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66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6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6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6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6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3" name="Google Shape;12243;p66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244" name="Google Shape;12244;p66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6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6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6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8" name="Google Shape;12248;p66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249" name="Google Shape;12249;p66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6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6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6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6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4" name="Google Shape;12254;p66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255" name="Google Shape;12255;p66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6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6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6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6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6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264" name="Shape 1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5" name="Google Shape;12265;p67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6" name="Google Shape;12266;p67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67" name="Google Shape;12267;p67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268" name="Google Shape;12268;p67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7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7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7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7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7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7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67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7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67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67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67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67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67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298" name="Google Shape;12298;p67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7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0" name="Google Shape;12300;p67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301" name="Google Shape;12301;p67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7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3" name="Google Shape;12303;p67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304" name="Google Shape;12304;p67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67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7" name="Google Shape;12307;p67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308" name="Google Shape;12308;p67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7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7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67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3" name="Google Shape;12313;p67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314" name="Google Shape;12314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7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7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7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7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5" name="Google Shape;12325;p67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6" name="Google Shape;12326;p67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327" name="Google Shape;12327;p67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7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9" name="Google Shape;12329;p67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0" name="Google Shape;12330;p67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331" name="Google Shape;12331;p67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7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7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7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38" name="Google Shape;12338;p67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9" name="Google Shape;12339;p67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340" name="Google Shape;12340;p67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7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4" name="Google Shape;12344;p67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345" name="Google Shape;12345;p67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7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7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67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67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3" name="Google Shape;12363;p67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364" name="Google Shape;12364;p67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7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67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7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7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371" name="Google Shape;12371;p67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7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7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7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0" name="Google Shape;12380;p67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381" name="Google Shape;12381;p67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7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3" name="Google Shape;12383;p67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384" name="Google Shape;12384;p67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7" name="Google Shape;12387;p67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388" name="Google Shape;12388;p67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7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7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7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3" name="Google Shape;12393;p67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394" name="Google Shape;12394;p67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6" name="Google Shape;12396;p67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7" name="Google Shape;12397;p67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398" name="Google Shape;12398;p67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67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0" name="Google Shape;12400;p67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401" name="Google Shape;12401;p67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7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7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8" name="Google Shape;12408;p67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409" name="Google Shape;12409;p67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7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7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3" name="Google Shape;12413;p67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414" name="Google Shape;12414;p67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7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7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7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8" name="Google Shape;12418;p67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419" name="Google Shape;12419;p67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7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7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3" name="Google Shape;12423;p67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424" name="Google Shape;12424;p67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7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7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28" name="Google Shape;12428;p67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29" name="Google Shape;12429;p67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430" name="Google Shape;12430;p67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7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7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7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7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6" name="Google Shape;12436;p67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437" name="Google Shape;12437;p67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7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7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4" name="Google Shape;12444;p67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445" name="Google Shape;12445;p67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7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7" name="Google Shape;12447;p67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448" name="Google Shape;12448;p67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7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7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7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7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55" name="Google Shape;12455;p67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6" name="Google Shape;12456;p67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57" name="Google Shape;12457;p67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458" name="Google Shape;12458;p67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7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0" name="Google Shape;12460;p67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461" name="Google Shape;12461;p67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7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7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466" name="Google Shape;12466;p67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9" name="Google Shape;12469;p67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470" name="Google Shape;12470;p67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7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2" name="Google Shape;12472;p67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473" name="Google Shape;12473;p67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7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7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0" name="Google Shape;12480;p67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481" name="Google Shape;12481;p67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7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3" name="Google Shape;12483;p67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484" name="Google Shape;12484;p67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7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7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7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7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7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7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8" name="Google Shape;12498;p67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9" name="Google Shape;12499;p67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500" name="Google Shape;12500;p67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2" name="Google Shape;12502;p67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503" name="Google Shape;12503;p67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6" name="Google Shape;12506;p67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507" name="Google Shape;12507;p67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7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67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4" name="Google Shape;12514;p67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515" name="Google Shape;12515;p67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7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7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1" name="Google Shape;12521;p67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522" name="Google Shape;12522;p67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7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7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7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7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7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7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9" name="Google Shape;12539;p67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540" name="Google Shape;12540;p67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7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7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7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7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7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7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7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9" name="Google Shape;12549;p67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550" name="Google Shape;12550;p67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7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7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7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5" name="Google Shape;12555;p67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556" name="Google Shape;12556;p67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7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1" name="Google Shape;12561;p67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562" name="Google Shape;12562;p67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7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67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7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7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2" name="Google Shape;12572;p67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573" name="Google Shape;12573;p67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67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5" name="Google Shape;12575;p67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576" name="Google Shape;12576;p67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8" name="Google Shape;12578;p67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579" name="Google Shape;12579;p67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7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7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7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7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7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7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7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7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7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7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7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9" name="Google Shape;12599;p67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600" name="Google Shape;12600;p67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7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7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1" name="Google Shape;12611;p67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612" name="Google Shape;12612;p67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7" name="Google Shape;12617;p67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618" name="Google Shape;12618;p67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7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5" name="Google Shape;12625;p67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626" name="Google Shape;12626;p67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7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7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7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32" name="Google Shape;12632;p67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3" name="Google Shape;12633;p67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34" name="Google Shape;12634;p67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635" name="Google Shape;12635;p67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7" name="Google Shape;12637;p67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638" name="Google Shape;12638;p67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7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7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7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4" name="Google Shape;12644;p67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645" name="Google Shape;12645;p67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7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7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7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7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7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656" name="Google Shape;12656;p67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7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7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7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3" name="Google Shape;12663;p67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664" name="Google Shape;12664;p67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7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7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7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7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7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7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7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3" name="Google Shape;12673;p67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674" name="Google Shape;12674;p67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7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7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7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0" name="Google Shape;12680;p67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681" name="Google Shape;12681;p67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7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7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4" name="Google Shape;12684;p67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685" name="Google Shape;12685;p67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67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7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0" name="Google Shape;12700;p67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701" name="Google Shape;12701;p67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7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7" name="Google Shape;12707;p67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708" name="Google Shape;12708;p67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67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7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7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5" name="Google Shape;12715;p67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716" name="Google Shape;12716;p67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7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7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7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7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67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67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7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7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7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1" name="Google Shape;12731;p67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732" name="Google Shape;12732;p67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7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7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8" name="Google Shape;12738;p67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739" name="Google Shape;12739;p67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7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7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7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7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2" name="Google Shape;12752;p67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753" name="Google Shape;12753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7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58" name="Google Shape;12758;p67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59" name="Google Shape;12759;p67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760" name="Google Shape;12760;p67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2" name="Google Shape;12762;p67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763" name="Google Shape;12763;p67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5" name="Google Shape;12765;p67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766" name="Google Shape;12766;p67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3" name="Google Shape;12773;p67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774" name="Google Shape;12774;p67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7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7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7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7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67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7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98" name="Google Shape;12798;p67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99" name="Google Shape;12799;p67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800" name="Google Shape;12800;p67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7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05" name="Google Shape;12805;p67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06" name="Google Shape;12806;p67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807" name="Google Shape;12807;p67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7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7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67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67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12" name="Google Shape;12812;p67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3" name="Google Shape;12813;p67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4" name="Google Shape;12814;p67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15" name="Google Shape;12815;p67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816" name="Google Shape;12816;p67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7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0" name="Google Shape;12820;p67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821" name="Google Shape;12821;p67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7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7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67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7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7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7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7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7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832" name="Google Shape;12832;p67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7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7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67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7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0" name="Google Shape;12840;p67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841" name="Google Shape;12841;p67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6" name="Google Shape;12846;p67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847" name="Google Shape;12847;p67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7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9" name="Google Shape;12849;p67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850" name="Google Shape;12850;p67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67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67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67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7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7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7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4" name="Google Shape;12874;p67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875" name="Google Shape;12875;p67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7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67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7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7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7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7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67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7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7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7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7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7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7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7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7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7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7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7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4" name="Google Shape;12894;p67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895" name="Google Shape;12895;p67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7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7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8" name="Google Shape;12898;p67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899" name="Google Shape;12899;p67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67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7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7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67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67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7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7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7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67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67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0" name="Google Shape;12910;p67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911" name="Google Shape;12911;p67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67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3" name="Google Shape;12913;p67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914" name="Google Shape;12914;p67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7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67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7" name="Google Shape;12917;p67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918" name="Google Shape;12918;p67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7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7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7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67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3" name="Google Shape;12923;p67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924" name="Google Shape;12924;p67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7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67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67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7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67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0" name="Google Shape;12930;p67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931" name="Google Shape;12931;p67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7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7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7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7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7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7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7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939" name="Google Shape;12939;p67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7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7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942" name="Google Shape;12942;p67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7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67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67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7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7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67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7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7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67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7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7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957" name="Shape 1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8" name="Google Shape;12958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59" name="Google Shape;12959;p68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960" name="Google Shape;12960;p68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8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8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68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68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8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8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967" name="Google Shape;12967;p68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8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8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8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8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972" name="Google Shape;12972;p68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8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8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8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976" name="Google Shape;12976;p68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8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8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9" name="Google Shape;12979;p68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980" name="Google Shape;12980;p68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68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8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8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4" name="Google Shape;12984;p68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985" name="Google Shape;12985;p68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8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8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68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9" name="Google Shape;12989;p68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990" name="Google Shape;12990;p68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68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68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8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8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8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996" name="Google Shape;12996;p68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8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8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68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68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8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2" name="Google Shape;13002;p68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3003" name="Google Shape;13003;p68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68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8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6" name="Google Shape;13006;p68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3007" name="Google Shape;13007;p68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68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09" name="Google Shape;13009;p68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0" name="Google Shape;13010;p68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11" name="Google Shape;13011;p68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3012" name="Google Shape;13012;p68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68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8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5" name="Google Shape;13015;p68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3016" name="Google Shape;13016;p68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68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68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19" name="Google Shape;13019;p68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20" name="Google Shape;13020;p68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3021" name="Google Shape;13021;p68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8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23" name="Google Shape;13023;p68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4" name="Google Shape;13024;p68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25" name="Google Shape;13025;p68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3026" name="Google Shape;13026;p68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8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8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9" name="Google Shape;13029;p68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3030" name="Google Shape;13030;p68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8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68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33" name="Google Shape;13033;p68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4" name="Google Shape;13034;p68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35" name="Google Shape;13035;p68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3036" name="Google Shape;13036;p68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8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68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8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8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8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68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3043" name="Google Shape;13043;p68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8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5" name="Google Shape;13045;p68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3046" name="Google Shape;13046;p68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8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8" name="Google Shape;13048;p68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3049" name="Google Shape;13049;p68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8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8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3052" name="Google Shape;13052;p68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8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4" name="Google Shape;13054;p68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3055" name="Google Shape;13055;p68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8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7" name="Google Shape;13057;p68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3058" name="Google Shape;13058;p68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8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8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8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8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3" name="Google Shape;13063;p68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3064" name="Google Shape;13064;p68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8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6" name="Google Shape;13066;p68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3067" name="Google Shape;13067;p68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8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69" name="Google Shape;13069;p68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70" name="Google Shape;13070;p68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3071" name="Google Shape;13071;p68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8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3" name="Google Shape;13073;p68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3074" name="Google Shape;13074;p68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68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68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68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8" name="Google Shape;13078;p68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3079" name="Google Shape;13079;p68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8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81" name="Google Shape;13081;p68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2" name="Google Shape;13082;p68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83" name="Google Shape;13083;p68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3084" name="Google Shape;13084;p68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8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86" name="Google Shape;13086;p68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87" name="Google Shape;13087;p68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3088" name="Google Shape;13088;p68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8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8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8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8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8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8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095" name="Google Shape;13095;p68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8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8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98" name="Google Shape;13098;p68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099" name="Google Shape;13099;p68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8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8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2" name="Google Shape;13102;p68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103" name="Google Shape;13103;p68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8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8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6" name="Google Shape;13106;p68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107" name="Google Shape;13107;p68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68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68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0" name="Google Shape;13110;p68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111" name="Google Shape;13111;p68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68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68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8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5" name="Google Shape;13115;p68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116" name="Google Shape;13116;p68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68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8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8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0" name="Google Shape;13120;p68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121" name="Google Shape;13121;p68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22" name="Google Shape;13122;p68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123" name="Google Shape;13123;p68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4" name="Google Shape;13124;p68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5" name="Google Shape;13125;p68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6" name="Google Shape;13126;p68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27" name="Google Shape;13127;p68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128" name="Google Shape;13128;p68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68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68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1" name="Google Shape;13131;p68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132" name="Google Shape;13132;p68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68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68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8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8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8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68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9" name="Google Shape;13139;p68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140" name="Google Shape;13140;p68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8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8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8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8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5" name="Google Shape;13145;p68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146" name="Google Shape;13146;p68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8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8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68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68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68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8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68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68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68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68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8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8" name="Google Shape;13158;p68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159" name="Google Shape;13159;p68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68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8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8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8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8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8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166" name="Google Shape;13166;p68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8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8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68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68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1" name="Google Shape;13171;p68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172" name="Google Shape;13172;p68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68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68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8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68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68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8" name="Google Shape;13178;p68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179" name="Google Shape;13179;p68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80" name="Google Shape;13180;p68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181" name="Google Shape;13181;p68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2" name="Google Shape;13182;p68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83" name="Google Shape;13183;p68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184" name="Google Shape;13184;p68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68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8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8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8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8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8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8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8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8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8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8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8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8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68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8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00" name="Google Shape;13200;p68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01" name="Google Shape;13201;p68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202" name="Google Shape;13202;p68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8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8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8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8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8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8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8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8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1" name="Google Shape;13211;p68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212" name="Google Shape;13212;p68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8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8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5" name="Google Shape;13215;p68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216" name="Google Shape;13216;p68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8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8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9" name="Google Shape;13219;p68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220" name="Google Shape;13220;p68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8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68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3" name="Google Shape;13223;p68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224" name="Google Shape;13224;p68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8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8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8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8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8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8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31" name="Google Shape;13231;p68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2" name="Google Shape;13232;p68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233" name="Google Shape;13233;p68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8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8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36" name="Google Shape;13236;p68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7" name="Google Shape;13237;p68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238" name="Google Shape;13238;p68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8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0" name="Google Shape;13240;p68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241" name="Google Shape;13241;p68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8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8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8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5" name="Google Shape;13245;p68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246" name="Google Shape;13246;p68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8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8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8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8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8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8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8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8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8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3259" name="Shape 1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0" name="Google Shape;13260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1" name="Google Shape;13261;p69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62" name="Google Shape;13262;p69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263" name="Google Shape;13263;p69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69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9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69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7" name="Google Shape;13267;p69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268" name="Google Shape;13268;p69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9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69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69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2" name="Google Shape;13272;p69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273" name="Google Shape;13273;p69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9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9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9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277" name="Google Shape;13277;p69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9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9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0" name="Google Shape;13280;p69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281" name="Google Shape;13281;p69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9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3" name="Google Shape;13283;p69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284" name="Google Shape;13284;p69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9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9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7" name="Google Shape;13287;p69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288" name="Google Shape;13288;p69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9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9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1" name="Google Shape;13291;p69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292" name="Google Shape;13292;p69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69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9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69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69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69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8" name="Google Shape;13298;p69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299" name="Google Shape;13299;p69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69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69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9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9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9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9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306" name="Google Shape;13306;p69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9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9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9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9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9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9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69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9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9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9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7" name="Google Shape;13317;p69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318" name="Google Shape;13318;p69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9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69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9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9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3" name="Google Shape;13323;p69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4" name="Google Shape;13324;p69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325" name="Google Shape;13325;p69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9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9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9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9" name="Google Shape;13329;p69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330" name="Google Shape;13330;p69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9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9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9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9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9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9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9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9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9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9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9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9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9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4" name="Google Shape;13344;p69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345" name="Google Shape;13345;p69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9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9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9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9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69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9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9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9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9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5" name="Google Shape;13355;p69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356" name="Google Shape;13356;p69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9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9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9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9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9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9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9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9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9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6" name="Google Shape;13366;p69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367" name="Google Shape;13367;p69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9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9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0" name="Google Shape;13370;p69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371" name="Google Shape;13371;p69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9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3" name="Google Shape;13373;p69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374" name="Google Shape;13374;p69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9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69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7" name="Google Shape;13377;p69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378" name="Google Shape;13378;p69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9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9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9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9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3" name="Google Shape;13383;p69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384" name="Google Shape;13384;p69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9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6" name="Google Shape;13386;p69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387" name="Google Shape;13387;p69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9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9" name="Google Shape;13389;p69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390" name="Google Shape;13390;p69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9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9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9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9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5" name="Google Shape;13395;p69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396" name="Google Shape;13396;p69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9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9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9" name="Google Shape;13399;p69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400" name="Google Shape;13400;p69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9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02" name="Google Shape;13402;p69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03" name="Google Shape;13403;p69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404" name="Google Shape;13404;p69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9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9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7" name="Google Shape;13407;p69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408" name="Google Shape;13408;p69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9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9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9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2" name="Google Shape;13412;p69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413" name="Google Shape;13413;p69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69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9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9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9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18" name="Google Shape;13418;p69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19" name="Google Shape;13419;p69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420" name="Google Shape;13420;p69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9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9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69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69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9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6" name="Google Shape;13426;p69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427" name="Google Shape;13427;p69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9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9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9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9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9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9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9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9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69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9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8" name="Google Shape;13438;p69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439" name="Google Shape;13439;p69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9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9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9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9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9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9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9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9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69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69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9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9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2" name="Google Shape;13452;p69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453" name="Google Shape;13453;p69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9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9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9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7" name="Google Shape;13457;p69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458" name="Google Shape;13458;p69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9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9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9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9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9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9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5" name="Google Shape;13465;p69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466" name="Google Shape;13466;p69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9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9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9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9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9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2" name="Google Shape;13472;p69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473" name="Google Shape;13473;p69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9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9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9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9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9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9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9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9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9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3" name="Google Shape;13483;p69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484" name="Google Shape;13484;p69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9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9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9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9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9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9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9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2" name="Google Shape;13492;p69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493" name="Google Shape;13493;p69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69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69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9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9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69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69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9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9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9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9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9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9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9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7" name="Google Shape;13507;p69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508" name="Google Shape;13508;p69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69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9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9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9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9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9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9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6" name="Google Shape;13516;p69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517" name="Google Shape;13517;p69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9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9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0" name="Google Shape;13520;p69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521" name="Google Shape;13521;p69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9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9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9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9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6" name="Google Shape;13526;p69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527" name="Google Shape;13527;p69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9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9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0" name="Google Shape;13530;p69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531" name="Google Shape;13531;p69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69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69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9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9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9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69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9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9" name="Google Shape;13539;p69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540" name="Google Shape;13540;p69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9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2" name="Google Shape;13542;p69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543" name="Google Shape;13543;p69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9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9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9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9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8" name="Google Shape;13548;p69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549" name="Google Shape;13549;p69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69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9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9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9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9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5" name="Google Shape;13555;p69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556" name="Google Shape;13556;p69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9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9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9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9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9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9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3" name="Google Shape;13563;p69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564" name="Google Shape;13564;p69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9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9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9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9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9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0" name="Google Shape;13570;p69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571" name="Google Shape;13571;p69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9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9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9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9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9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69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69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9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9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9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9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3" name="Google Shape;13583;p69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584" name="Google Shape;13584;p69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9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9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9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9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9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9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69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69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9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9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9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69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9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8" name="Google Shape;13598;p69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599" name="Google Shape;13599;p69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69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1" name="Google Shape;13601;p69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602" name="Google Shape;13602;p69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9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9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9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606" name="Google Shape;13606;p69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9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9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9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9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1" name="Google Shape;13611;p69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612" name="Google Shape;13612;p69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9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9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9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6" name="Google Shape;13616;p69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617" name="Google Shape;13617;p69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9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9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9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9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9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3" name="Google Shape;13623;p69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24" name="Google Shape;13624;p69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625" name="Google Shape;13625;p69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9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9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9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9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9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9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9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9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4" name="Google Shape;13634;p69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635" name="Google Shape;13635;p69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9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9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9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9" name="Google Shape;13639;p69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640" name="Google Shape;13640;p69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9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9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9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4" name="Google Shape;13644;p69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645" name="Google Shape;13645;p69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9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9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9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9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9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9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9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3" name="Google Shape;13653;p69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654" name="Google Shape;13654;p69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69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6" name="Google Shape;13656;p69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657" name="Google Shape;13657;p69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9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69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9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9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9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9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9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9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6" name="Google Shape;13666;p69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667" name="Google Shape;13667;p69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9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9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9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9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9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9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9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9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9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69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9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9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0" name="Google Shape;13680;p69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681" name="Google Shape;13681;p69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9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9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4" name="Google Shape;13684;p69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685" name="Google Shape;13685;p69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9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9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69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9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9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9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69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9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9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5" name="Google Shape;13695;p69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696" name="Google Shape;13696;p69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9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8" name="Google Shape;13698;p69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699" name="Google Shape;13699;p69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9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9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69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3" name="Google Shape;13703;p69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704" name="Google Shape;13704;p69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9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06" name="Google Shape;13706;p69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07" name="Google Shape;13707;p69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708" name="Google Shape;13708;p69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9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9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9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2" name="Google Shape;13712;p69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713" name="Google Shape;13713;p69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9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9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9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9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9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9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9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9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9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9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9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9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9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9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9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9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9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9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9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9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9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9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9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9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9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9" name="Google Shape;13739;p69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740" name="Google Shape;13740;p69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9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9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9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9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69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9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9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9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9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9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69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69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9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9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9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9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9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8" name="Google Shape;13758;p69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759" name="Google Shape;13759;p69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9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1" name="Google Shape;13761;p69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762" name="Google Shape;13762;p69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69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69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9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6" name="Google Shape;13766;p69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767" name="Google Shape;13767;p69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9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9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9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9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9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9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9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9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9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69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69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9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9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9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9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9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69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785" name="Google Shape;13785;p69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9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9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69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69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0" name="Google Shape;13790;p69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791" name="Google Shape;13791;p69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69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69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69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5" name="Google Shape;13795;p69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796" name="Google Shape;13796;p69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69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8" name="Google Shape;13798;p69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799" name="Google Shape;13799;p69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69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69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69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69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4" name="Google Shape;13804;p69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805" name="Google Shape;13805;p69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69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69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69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9" name="Google Shape;13809;p69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810" name="Google Shape;13810;p69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69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69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69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69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69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69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69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69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69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69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69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69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69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69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69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69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7" name="Google Shape;13827;p69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828" name="Google Shape;13828;p69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69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69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69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69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69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69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69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69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69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69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69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69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69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69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69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69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69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69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69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8" name="Google Shape;13848;p69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849" name="Google Shape;13849;p69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69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69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52" name="Google Shape;13852;p69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853" name="Google Shape;13853;p69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4" name="Google Shape;13854;p69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5" name="Google Shape;13855;p69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6" name="Google Shape;13856;p69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7" name="Google Shape;13857;p69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8" name="Google Shape;13858;p69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59" name="Google Shape;13859;p69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860" name="Google Shape;13860;p69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69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69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69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69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65" name="Google Shape;13865;p69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866" name="Google Shape;13866;p69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7" name="Google Shape;13867;p69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8" name="Google Shape;13868;p69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9" name="Google Shape;13869;p69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0" name="Google Shape;13870;p69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71" name="Google Shape;13871;p69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872" name="Google Shape;13872;p69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69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69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69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69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69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69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69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0" name="Google Shape;13880;p69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881" name="Google Shape;13881;p69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69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69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69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5" name="Google Shape;13885;p69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886" name="Google Shape;13886;p69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69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69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69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69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1" name="Google Shape;13891;p69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892" name="Google Shape;13892;p69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893" name="Google Shape;13893;p69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4" name="Google Shape;13894;p69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95" name="Google Shape;13895;p69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3899" name="Shape 1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00" name="Google Shape;13900;p7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2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826" y="1641292"/>
            <a:ext cx="3593593" cy="2268163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29"/>
          <p:cNvSpPr txBox="1"/>
          <p:nvPr>
            <p:ph type="ctrTitle"/>
          </p:nvPr>
        </p:nvSpPr>
        <p:spPr>
          <a:xfrm>
            <a:off x="618825" y="411675"/>
            <a:ext cx="4821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LICENCIAMIENTO Y PROTECCIÓN</a:t>
            </a:r>
            <a:endParaRPr/>
          </a:p>
        </p:txBody>
      </p:sp>
      <p:sp>
        <p:nvSpPr>
          <p:cNvPr id="571" name="Google Shape;571;p29"/>
          <p:cNvSpPr txBox="1"/>
          <p:nvPr>
            <p:ph idx="4294967295" type="ctrTitle"/>
          </p:nvPr>
        </p:nvSpPr>
        <p:spPr>
          <a:xfrm>
            <a:off x="4000725" y="989475"/>
            <a:ext cx="30195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Licencia bajo legislación colombiana</a:t>
            </a:r>
            <a:endParaRPr b="1" sz="1800"/>
          </a:p>
        </p:txBody>
      </p:sp>
      <p:sp>
        <p:nvSpPr>
          <p:cNvPr id="572" name="Google Shape;572;p29"/>
          <p:cNvSpPr txBox="1"/>
          <p:nvPr>
            <p:ph idx="4294967295" type="subTitle"/>
          </p:nvPr>
        </p:nvSpPr>
        <p:spPr>
          <a:xfrm>
            <a:off x="4569825" y="1719438"/>
            <a:ext cx="18813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Modelo de propiedad exclusiva y código cerrado</a:t>
            </a:r>
            <a:endParaRPr sz="1400"/>
          </a:p>
        </p:txBody>
      </p:sp>
      <p:sp>
        <p:nvSpPr>
          <p:cNvPr id="573" name="Google Shape;573;p29"/>
          <p:cNvSpPr/>
          <p:nvPr/>
        </p:nvSpPr>
        <p:spPr>
          <a:xfrm>
            <a:off x="5432513" y="1029148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9"/>
          <p:cNvSpPr txBox="1"/>
          <p:nvPr>
            <p:ph idx="4294967295" type="ctrTitle"/>
          </p:nvPr>
        </p:nvSpPr>
        <p:spPr>
          <a:xfrm>
            <a:off x="6402925" y="1863025"/>
            <a:ext cx="2109300" cy="93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Protección de propiedad intelectual</a:t>
            </a:r>
            <a:endParaRPr b="1" sz="1800"/>
          </a:p>
        </p:txBody>
      </p:sp>
      <p:sp>
        <p:nvSpPr>
          <p:cNvPr id="575" name="Google Shape;575;p29"/>
          <p:cNvSpPr txBox="1"/>
          <p:nvPr>
            <p:ph idx="4294967295" type="subTitle"/>
          </p:nvPr>
        </p:nvSpPr>
        <p:spPr>
          <a:xfrm>
            <a:off x="6437413" y="266057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Patentes, marcas comerciales y derechos de autor.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6" name="Google Shape;576;p29"/>
          <p:cNvSpPr/>
          <p:nvPr/>
        </p:nvSpPr>
        <p:spPr>
          <a:xfrm>
            <a:off x="7312938" y="16413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9"/>
          <p:cNvSpPr txBox="1"/>
          <p:nvPr>
            <p:ph idx="4294967295" type="ctrTitle"/>
          </p:nvPr>
        </p:nvSpPr>
        <p:spPr>
          <a:xfrm>
            <a:off x="4600650" y="2966188"/>
            <a:ext cx="1834500" cy="6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Políticas de privacidad</a:t>
            </a:r>
            <a:endParaRPr b="1" sz="1800"/>
          </a:p>
        </p:txBody>
      </p:sp>
      <p:sp>
        <p:nvSpPr>
          <p:cNvPr id="578" name="Google Shape;578;p29"/>
          <p:cNvSpPr txBox="1"/>
          <p:nvPr>
            <p:ph idx="4294967295" type="subTitle"/>
          </p:nvPr>
        </p:nvSpPr>
        <p:spPr>
          <a:xfrm>
            <a:off x="4497763" y="3490125"/>
            <a:ext cx="2040300" cy="1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Cumplimiento con la Ley Estatutaria 1581 de 2012 y medidas de seguridad robustas.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9" name="Google Shape;579;p29"/>
          <p:cNvSpPr/>
          <p:nvPr/>
        </p:nvSpPr>
        <p:spPr>
          <a:xfrm>
            <a:off x="5439938" y="2829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4" name="Google Shape;584;p30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30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30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30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8" name="Google Shape;588;p30"/>
          <p:cNvSpPr txBox="1"/>
          <p:nvPr>
            <p:ph type="ctrTitle"/>
          </p:nvPr>
        </p:nvSpPr>
        <p:spPr>
          <a:xfrm>
            <a:off x="487875" y="303175"/>
            <a:ext cx="71652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COMERCIALIZACIÓN Y MODELOS DE SUSCRIPCIÓN</a:t>
            </a:r>
            <a:endParaRPr sz="2900"/>
          </a:p>
        </p:txBody>
      </p:sp>
      <p:cxnSp>
        <p:nvCxnSpPr>
          <p:cNvPr id="589" name="Google Shape;589;p30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90" name="Google Shape;590;p30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591" name="Google Shape;591;p30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30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594" name="Google Shape;594;p30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" name="Google Shape;596;p30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597" name="Google Shape;597;p30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" name="Google Shape;599;p30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600" name="Google Shape;600;p30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30"/>
          <p:cNvSpPr txBox="1"/>
          <p:nvPr>
            <p:ph idx="4294967295" type="subTitle"/>
          </p:nvPr>
        </p:nvSpPr>
        <p:spPr>
          <a:xfrm>
            <a:off x="487875" y="1576363"/>
            <a:ext cx="2143200" cy="79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Para usuarios individuales con límites bajos de solicitudes.</a:t>
            </a:r>
            <a:endParaRPr sz="1400"/>
          </a:p>
        </p:txBody>
      </p:sp>
      <p:sp>
        <p:nvSpPr>
          <p:cNvPr id="603" name="Google Shape;603;p30"/>
          <p:cNvSpPr txBox="1"/>
          <p:nvPr>
            <p:ph idx="4294967295" type="subTitle"/>
          </p:nvPr>
        </p:nvSpPr>
        <p:spPr>
          <a:xfrm>
            <a:off x="6429425" y="3490100"/>
            <a:ext cx="24303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Compra de tokens escalonados y promociones para suscriptores anuales.</a:t>
            </a:r>
            <a:endParaRPr sz="1400"/>
          </a:p>
        </p:txBody>
      </p:sp>
      <p:sp>
        <p:nvSpPr>
          <p:cNvPr id="604" name="Google Shape;604;p30"/>
          <p:cNvSpPr txBox="1"/>
          <p:nvPr>
            <p:ph idx="4294967295" type="subTitle"/>
          </p:nvPr>
        </p:nvSpPr>
        <p:spPr>
          <a:xfrm>
            <a:off x="2532900" y="3431651"/>
            <a:ext cx="2109900" cy="8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Para usuarios frecuentes, con más tokens y solicitudes.</a:t>
            </a:r>
            <a:endParaRPr sz="1400"/>
          </a:p>
        </p:txBody>
      </p:sp>
      <p:sp>
        <p:nvSpPr>
          <p:cNvPr id="605" name="Google Shape;605;p30"/>
          <p:cNvSpPr txBox="1"/>
          <p:nvPr>
            <p:ph idx="4294967295" type="subTitle"/>
          </p:nvPr>
        </p:nvSpPr>
        <p:spPr>
          <a:xfrm>
            <a:off x="4350650" y="1591300"/>
            <a:ext cx="2547900" cy="7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Para empresas con acceso prioritario y mayor cantidad de tokens.</a:t>
            </a:r>
            <a:endParaRPr sz="1400"/>
          </a:p>
        </p:txBody>
      </p:sp>
      <p:sp>
        <p:nvSpPr>
          <p:cNvPr id="606" name="Google Shape;606;p30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Básico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607" name="Google Shape;607;p30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</a:rPr>
              <a:t>Intermedio</a:t>
            </a:r>
            <a:endParaRPr sz="1900">
              <a:solidFill>
                <a:schemeClr val="accent1"/>
              </a:solidFill>
            </a:endParaRPr>
          </a:p>
        </p:txBody>
      </p:sp>
      <p:sp>
        <p:nvSpPr>
          <p:cNvPr id="608" name="Google Shape;608;p30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Premium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609" name="Google Shape;609;p30"/>
          <p:cNvSpPr txBox="1"/>
          <p:nvPr>
            <p:ph idx="4294967295" type="ctrTitle"/>
          </p:nvPr>
        </p:nvSpPr>
        <p:spPr>
          <a:xfrm>
            <a:off x="7018150" y="1819101"/>
            <a:ext cx="1286400" cy="7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4"/>
                </a:solidFill>
              </a:rPr>
              <a:t>Tokens adicionales y descuentos</a:t>
            </a:r>
            <a:endParaRPr sz="15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1"/>
          <p:cNvSpPr txBox="1"/>
          <p:nvPr>
            <p:ph type="ctrTitle"/>
          </p:nvPr>
        </p:nvSpPr>
        <p:spPr>
          <a:xfrm>
            <a:off x="487875" y="283400"/>
            <a:ext cx="71652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COMERCIALIZACIÓN Y MODELOS DE SUSCRIPCIÓN</a:t>
            </a:r>
            <a:endParaRPr sz="2900"/>
          </a:p>
        </p:txBody>
      </p:sp>
      <p:sp>
        <p:nvSpPr>
          <p:cNvPr id="615" name="Google Shape;615;p31"/>
          <p:cNvSpPr txBox="1"/>
          <p:nvPr>
            <p:ph idx="4294967295" type="ctrTitle"/>
          </p:nvPr>
        </p:nvSpPr>
        <p:spPr>
          <a:xfrm>
            <a:off x="771600" y="1595825"/>
            <a:ext cx="1834500" cy="6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Tokens Adicionales</a:t>
            </a:r>
            <a:endParaRPr b="1" sz="1800"/>
          </a:p>
        </p:txBody>
      </p:sp>
      <p:sp>
        <p:nvSpPr>
          <p:cNvPr id="616" name="Google Shape;616;p31"/>
          <p:cNvSpPr txBox="1"/>
          <p:nvPr>
            <p:ph idx="4294967295" type="subTitle"/>
          </p:nvPr>
        </p:nvSpPr>
        <p:spPr>
          <a:xfrm>
            <a:off x="569275" y="2197713"/>
            <a:ext cx="2239200" cy="11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Los usuarios pueden comprar tokens adicionales si se acercan o superan su límite mensual.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17" name="Google Shape;617;p31"/>
          <p:cNvSpPr/>
          <p:nvPr/>
        </p:nvSpPr>
        <p:spPr>
          <a:xfrm>
            <a:off x="1610900" y="13850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31"/>
          <p:cNvSpPr txBox="1"/>
          <p:nvPr>
            <p:ph idx="4294967295" type="ctrTitle"/>
          </p:nvPr>
        </p:nvSpPr>
        <p:spPr>
          <a:xfrm>
            <a:off x="3134651" y="1595825"/>
            <a:ext cx="1965900" cy="6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Descuentos y Promociones</a:t>
            </a:r>
            <a:endParaRPr b="1" sz="1800"/>
          </a:p>
        </p:txBody>
      </p:sp>
      <p:sp>
        <p:nvSpPr>
          <p:cNvPr id="619" name="Google Shape;619;p31"/>
          <p:cNvSpPr/>
          <p:nvPr/>
        </p:nvSpPr>
        <p:spPr>
          <a:xfrm>
            <a:off x="4018613" y="1384988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1"/>
          <p:cNvSpPr txBox="1"/>
          <p:nvPr>
            <p:ph idx="4294967295" type="subTitle"/>
          </p:nvPr>
        </p:nvSpPr>
        <p:spPr>
          <a:xfrm>
            <a:off x="3089900" y="2197701"/>
            <a:ext cx="2239200" cy="15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Descuentos en los primeros meses de suscripción. Los usuarios de pago anual recibirán </a:t>
            </a:r>
            <a:r>
              <a:rPr b="1" lang="en" sz="1200"/>
              <a:t>dos meses gratis</a:t>
            </a:r>
            <a:r>
              <a:rPr lang="en" sz="1200"/>
              <a:t> en comparación con el pago mensual.</a:t>
            </a:r>
            <a:endParaRPr sz="12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21" name="Google Shape;621;p31"/>
          <p:cNvSpPr txBox="1"/>
          <p:nvPr>
            <p:ph idx="4294967295" type="ctrTitle"/>
          </p:nvPr>
        </p:nvSpPr>
        <p:spPr>
          <a:xfrm>
            <a:off x="5713600" y="1661938"/>
            <a:ext cx="1834500" cy="4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Límites de API</a:t>
            </a:r>
            <a:endParaRPr b="1" sz="1800"/>
          </a:p>
        </p:txBody>
      </p:sp>
      <p:sp>
        <p:nvSpPr>
          <p:cNvPr id="622" name="Google Shape;622;p31"/>
          <p:cNvSpPr txBox="1"/>
          <p:nvPr>
            <p:ph idx="4294967295" type="subTitle"/>
          </p:nvPr>
        </p:nvSpPr>
        <p:spPr>
          <a:xfrm>
            <a:off x="5713600" y="2232525"/>
            <a:ext cx="2239200" cy="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Cada plan tiene </a:t>
            </a:r>
            <a:r>
              <a:rPr b="1" lang="en" sz="1200"/>
              <a:t>límites de tasa de solicitud</a:t>
            </a:r>
            <a:r>
              <a:rPr lang="en" sz="1200"/>
              <a:t> para las solicitudes de la API.</a:t>
            </a:r>
            <a:endParaRPr sz="12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23" name="Google Shape;623;p31"/>
          <p:cNvSpPr/>
          <p:nvPr/>
        </p:nvSpPr>
        <p:spPr>
          <a:xfrm>
            <a:off x="6426325" y="1384988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2"/>
          <p:cNvSpPr txBox="1"/>
          <p:nvPr>
            <p:ph idx="13" type="ctrTitle"/>
          </p:nvPr>
        </p:nvSpPr>
        <p:spPr>
          <a:xfrm>
            <a:off x="2474700" y="1065350"/>
            <a:ext cx="2251800" cy="6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 Gratuita</a:t>
            </a:r>
            <a:endParaRPr/>
          </a:p>
        </p:txBody>
      </p:sp>
      <p:sp>
        <p:nvSpPr>
          <p:cNvPr id="629" name="Google Shape;629;p32"/>
          <p:cNvSpPr txBox="1"/>
          <p:nvPr>
            <p:ph idx="1" type="subTitle"/>
          </p:nvPr>
        </p:nvSpPr>
        <p:spPr>
          <a:xfrm>
            <a:off x="2541375" y="1717238"/>
            <a:ext cx="4194600" cy="13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Ofreceremos un periodo de prueba gratuito que permitir´a a los usuarios realizar un </a:t>
            </a:r>
            <a:r>
              <a:rPr lang="en"/>
              <a:t>número</a:t>
            </a:r>
            <a:r>
              <a:rPr lang="en"/>
              <a:t> limitado de solicitudes, para familiarizarse con el servicio antes de suscribirse a un plan.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2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de prueba gratuita</a:t>
            </a: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1352242" y="1370013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2176345" y="2194124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" name="Google Shape;633;p32"/>
          <p:cNvGrpSpPr/>
          <p:nvPr/>
        </p:nvGrpSpPr>
        <p:grpSpPr>
          <a:xfrm>
            <a:off x="1572179" y="1491901"/>
            <a:ext cx="390878" cy="580312"/>
            <a:chOff x="2656082" y="2287427"/>
            <a:chExt cx="207582" cy="359594"/>
          </a:xfrm>
        </p:grpSpPr>
        <p:sp>
          <p:nvSpPr>
            <p:cNvPr id="634" name="Google Shape;634;p32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8" name="Google Shape;63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8375" y="152400"/>
            <a:ext cx="2103225" cy="4685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3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644" name="Google Shape;644;p33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45" name="Google Shape;645;p33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6" name="Google Shape;646;p33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647" name="Google Shape;647;p3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" name="Google Shape;650;p33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33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3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3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3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5" name="Google Shape;655;p33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656" name="Google Shape;656;p33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" name="Google Shape;659;p33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" name="Google Shape;660;p33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661" name="Google Shape;661;p33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